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notesMasterIdLst>
    <p:notesMasterId r:id="rId3"/>
  </p:notesMasterIdLst>
  <p:sldIdLst>
    <p:sldId id="256" r:id="rId2"/>
  </p:sldIdLst>
  <p:sldSz cx="30275213" cy="42867263"/>
  <p:notesSz cx="6807200" cy="9939338"/>
  <p:defaultTextStyle>
    <a:defPPr>
      <a:defRPr lang="en-US"/>
    </a:defPPr>
    <a:lvl1pPr algn="l" defTabSz="457198"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198" indent="89164" algn="l" defTabSz="457198"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396" indent="178326" algn="l" defTabSz="457198"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3490" indent="265592" algn="l" defTabSz="457198"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30688" indent="354756" algn="l" defTabSz="457198"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731804" algn="l" defTabSz="1092722" rtl="0" eaLnBrk="1" latinLnBrk="0" hangingPunct="1">
      <a:defRPr kern="1200">
        <a:solidFill>
          <a:schemeClr val="tx1"/>
        </a:solidFill>
        <a:latin typeface="Calibri" panose="020F0502020204030204" pitchFamily="34" charset="0"/>
        <a:ea typeface="+mn-ea"/>
        <a:cs typeface="+mn-cs"/>
      </a:defRPr>
    </a:lvl6pPr>
    <a:lvl7pPr marL="3278165" algn="l" defTabSz="1092722" rtl="0" eaLnBrk="1" latinLnBrk="0" hangingPunct="1">
      <a:defRPr kern="1200">
        <a:solidFill>
          <a:schemeClr val="tx1"/>
        </a:solidFill>
        <a:latin typeface="Calibri" panose="020F0502020204030204" pitchFamily="34" charset="0"/>
        <a:ea typeface="+mn-ea"/>
        <a:cs typeface="+mn-cs"/>
      </a:defRPr>
    </a:lvl7pPr>
    <a:lvl8pPr marL="3824525" algn="l" defTabSz="1092722" rtl="0" eaLnBrk="1" latinLnBrk="0" hangingPunct="1">
      <a:defRPr kern="1200">
        <a:solidFill>
          <a:schemeClr val="tx1"/>
        </a:solidFill>
        <a:latin typeface="Calibri" panose="020F0502020204030204" pitchFamily="34" charset="0"/>
        <a:ea typeface="+mn-ea"/>
        <a:cs typeface="+mn-cs"/>
      </a:defRPr>
    </a:lvl8pPr>
    <a:lvl9pPr marL="4370886" algn="l" defTabSz="1092722"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13503" userDrawn="1">
          <p15:clr>
            <a:srgbClr val="A4A3A4"/>
          </p15:clr>
        </p15:guide>
        <p15:guide id="2" pos="953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7D7E9"/>
    <a:srgbClr val="9AD9EA"/>
    <a:srgbClr val="DCF5FC"/>
    <a:srgbClr val="FF3300"/>
    <a:srgbClr val="C2EEFA"/>
    <a:srgbClr val="66FFCC"/>
    <a:srgbClr val="FF00FF"/>
    <a:srgbClr val="00FF00"/>
    <a:srgbClr val="0000FF"/>
    <a:srgbClr val="00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5202B0CA-FC54-4496-8BCA-5EF66A818D29}" styleName="Dark Style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47" autoAdjust="0"/>
    <p:restoredTop sz="87420" autoAdjust="0"/>
  </p:normalViewPr>
  <p:slideViewPr>
    <p:cSldViewPr snapToGrid="0">
      <p:cViewPr>
        <p:scale>
          <a:sx n="30" d="100"/>
          <a:sy n="30" d="100"/>
        </p:scale>
        <p:origin x="352" y="-5360"/>
      </p:cViewPr>
      <p:guideLst>
        <p:guide orient="horz" pos="13503"/>
        <p:guide pos="9536"/>
      </p:guideLst>
    </p:cSldViewPr>
  </p:slideViewPr>
  <p:notesTextViewPr>
    <p:cViewPr>
      <p:scale>
        <a:sx n="1" d="1"/>
        <a:sy n="1" d="1"/>
      </p:scale>
      <p:origin x="0" y="0"/>
    </p:cViewPr>
  </p:notesTextViewPr>
  <p:sorterViewPr>
    <p:cViewPr>
      <p:scale>
        <a:sx n="170" d="100"/>
        <a:sy n="170" d="100"/>
      </p:scale>
      <p:origin x="0" y="0"/>
    </p:cViewPr>
  </p:sorter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jpeg>
</file>

<file path=ppt/media/image10.png>
</file>

<file path=ppt/media/image2.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9575" cy="498475"/>
          </a:xfrm>
          <a:prstGeom prst="rect">
            <a:avLst/>
          </a:prstGeom>
        </p:spPr>
        <p:txBody>
          <a:bodyPr vert="horz" lIns="91440" tIns="45720" rIns="91440" bIns="45720" rtlCol="0"/>
          <a:lstStyle>
            <a:lvl1pPr algn="l" defTabSz="383316">
              <a:defRPr sz="1200"/>
            </a:lvl1pPr>
          </a:lstStyle>
          <a:p>
            <a:pPr>
              <a:defRPr/>
            </a:pPr>
            <a:endParaRPr lang="en-IN"/>
          </a:p>
        </p:txBody>
      </p:sp>
      <p:sp>
        <p:nvSpPr>
          <p:cNvPr id="3" name="Date Placeholder 2"/>
          <p:cNvSpPr>
            <a:spLocks noGrp="1"/>
          </p:cNvSpPr>
          <p:nvPr>
            <p:ph type="dt" idx="1"/>
          </p:nvPr>
        </p:nvSpPr>
        <p:spPr>
          <a:xfrm>
            <a:off x="3856038" y="0"/>
            <a:ext cx="2949575" cy="498475"/>
          </a:xfrm>
          <a:prstGeom prst="rect">
            <a:avLst/>
          </a:prstGeom>
        </p:spPr>
        <p:txBody>
          <a:bodyPr vert="horz" lIns="91440" tIns="45720" rIns="91440" bIns="45720" rtlCol="0"/>
          <a:lstStyle>
            <a:lvl1pPr algn="r" defTabSz="383316">
              <a:defRPr sz="1200"/>
            </a:lvl1pPr>
          </a:lstStyle>
          <a:p>
            <a:pPr>
              <a:defRPr/>
            </a:pPr>
            <a:fld id="{890532CF-8B0B-4BF9-9D46-44103C72B297}" type="datetimeFigureOut">
              <a:rPr lang="en-IN"/>
              <a:pPr>
                <a:defRPr/>
              </a:pPr>
              <a:t>13-09-2024</a:t>
            </a:fld>
            <a:endParaRPr lang="en-IN"/>
          </a:p>
        </p:txBody>
      </p:sp>
      <p:sp>
        <p:nvSpPr>
          <p:cNvPr id="4" name="Slide Image Placeholder 3"/>
          <p:cNvSpPr>
            <a:spLocks noGrp="1" noRot="1" noChangeAspect="1"/>
          </p:cNvSpPr>
          <p:nvPr>
            <p:ph type="sldImg" idx="2"/>
          </p:nvPr>
        </p:nvSpPr>
        <p:spPr>
          <a:xfrm>
            <a:off x="2219325" y="1243013"/>
            <a:ext cx="2368550" cy="3354387"/>
          </a:xfrm>
          <a:prstGeom prst="rect">
            <a:avLst/>
          </a:prstGeom>
          <a:noFill/>
          <a:ln w="12700">
            <a:solidFill>
              <a:prstClr val="black"/>
            </a:solidFill>
          </a:ln>
        </p:spPr>
        <p:txBody>
          <a:bodyPr vert="horz" lIns="91440" tIns="45720" rIns="91440" bIns="45720" rtlCol="0" anchor="ctr"/>
          <a:lstStyle/>
          <a:p>
            <a:pPr lvl="0"/>
            <a:endParaRPr lang="en-IN" noProof="0"/>
          </a:p>
        </p:txBody>
      </p:sp>
      <p:sp>
        <p:nvSpPr>
          <p:cNvPr id="5" name="Notes Placeholder 4"/>
          <p:cNvSpPr>
            <a:spLocks noGrp="1"/>
          </p:cNvSpPr>
          <p:nvPr>
            <p:ph type="body" sz="quarter" idx="3"/>
          </p:nvPr>
        </p:nvSpPr>
        <p:spPr>
          <a:xfrm>
            <a:off x="681038" y="4783138"/>
            <a:ext cx="5445125" cy="3913187"/>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IN" noProof="0"/>
          </a:p>
        </p:txBody>
      </p:sp>
      <p:sp>
        <p:nvSpPr>
          <p:cNvPr id="6" name="Footer Placeholder 5"/>
          <p:cNvSpPr>
            <a:spLocks noGrp="1"/>
          </p:cNvSpPr>
          <p:nvPr>
            <p:ph type="ftr" sz="quarter" idx="4"/>
          </p:nvPr>
        </p:nvSpPr>
        <p:spPr>
          <a:xfrm>
            <a:off x="0" y="9440863"/>
            <a:ext cx="2949575" cy="498475"/>
          </a:xfrm>
          <a:prstGeom prst="rect">
            <a:avLst/>
          </a:prstGeom>
        </p:spPr>
        <p:txBody>
          <a:bodyPr vert="horz" lIns="91440" tIns="45720" rIns="91440" bIns="45720" rtlCol="0" anchor="b"/>
          <a:lstStyle>
            <a:lvl1pPr algn="l" defTabSz="383316">
              <a:defRPr sz="1200"/>
            </a:lvl1pPr>
          </a:lstStyle>
          <a:p>
            <a:pPr>
              <a:defRPr/>
            </a:pPr>
            <a:endParaRPr lang="en-IN"/>
          </a:p>
        </p:txBody>
      </p:sp>
      <p:sp>
        <p:nvSpPr>
          <p:cNvPr id="7" name="Slide Number Placeholder 6"/>
          <p:cNvSpPr>
            <a:spLocks noGrp="1"/>
          </p:cNvSpPr>
          <p:nvPr>
            <p:ph type="sldNum" sz="quarter" idx="5"/>
          </p:nvPr>
        </p:nvSpPr>
        <p:spPr>
          <a:xfrm>
            <a:off x="3856038" y="9440863"/>
            <a:ext cx="2949575" cy="498475"/>
          </a:xfrm>
          <a:prstGeom prst="rect">
            <a:avLst/>
          </a:prstGeom>
        </p:spPr>
        <p:txBody>
          <a:bodyPr vert="horz" wrap="square" lIns="91440" tIns="45720" rIns="91440" bIns="45720" numCol="1" anchor="b" anchorCtr="0" compatLnSpc="1">
            <a:prstTxWarp prst="textNoShape">
              <a:avLst/>
            </a:prstTxWarp>
          </a:bodyPr>
          <a:lstStyle>
            <a:lvl1pPr algn="r" defTabSz="383316">
              <a:defRPr sz="1200"/>
            </a:lvl1pPr>
          </a:lstStyle>
          <a:p>
            <a:pPr>
              <a:defRPr/>
            </a:pPr>
            <a:fld id="{5572F531-885D-4AE6-ABE7-BF431787A438}" type="slidenum">
              <a:rPr lang="en-IN"/>
              <a:pPr>
                <a:defRPr/>
              </a:pPr>
              <a:t>‹#›</a:t>
            </a:fld>
            <a:endParaRPr lang="en-IN"/>
          </a:p>
        </p:txBody>
      </p:sp>
    </p:spTree>
    <p:extLst>
      <p:ext uri="{BB962C8B-B14F-4D97-AF65-F5344CB8AC3E}">
        <p14:creationId xmlns:p14="http://schemas.microsoft.com/office/powerpoint/2010/main" val="417176251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195" kern="1200">
        <a:solidFill>
          <a:schemeClr val="tx1"/>
        </a:solidFill>
        <a:latin typeface="+mn-lt"/>
        <a:ea typeface="+mn-ea"/>
        <a:cs typeface="+mn-cs"/>
      </a:defRPr>
    </a:lvl1pPr>
    <a:lvl2pPr marL="457198" algn="l" rtl="0" eaLnBrk="0" fontAlgn="base" hangingPunct="0">
      <a:spcBef>
        <a:spcPct val="30000"/>
      </a:spcBef>
      <a:spcAft>
        <a:spcPct val="0"/>
      </a:spcAft>
      <a:defRPr sz="1195" kern="1200">
        <a:solidFill>
          <a:schemeClr val="tx1"/>
        </a:solidFill>
        <a:latin typeface="+mn-lt"/>
        <a:ea typeface="+mn-ea"/>
        <a:cs typeface="+mn-cs"/>
      </a:defRPr>
    </a:lvl2pPr>
    <a:lvl3pPr marL="914396" algn="l" rtl="0" eaLnBrk="0" fontAlgn="base" hangingPunct="0">
      <a:spcBef>
        <a:spcPct val="30000"/>
      </a:spcBef>
      <a:spcAft>
        <a:spcPct val="0"/>
      </a:spcAft>
      <a:defRPr sz="1195" kern="1200">
        <a:solidFill>
          <a:schemeClr val="tx1"/>
        </a:solidFill>
        <a:latin typeface="+mn-lt"/>
        <a:ea typeface="+mn-ea"/>
        <a:cs typeface="+mn-cs"/>
      </a:defRPr>
    </a:lvl3pPr>
    <a:lvl4pPr marL="1373490" algn="l" rtl="0" eaLnBrk="0" fontAlgn="base" hangingPunct="0">
      <a:spcBef>
        <a:spcPct val="30000"/>
      </a:spcBef>
      <a:spcAft>
        <a:spcPct val="0"/>
      </a:spcAft>
      <a:defRPr sz="1195" kern="1200">
        <a:solidFill>
          <a:schemeClr val="tx1"/>
        </a:solidFill>
        <a:latin typeface="+mn-lt"/>
        <a:ea typeface="+mn-ea"/>
        <a:cs typeface="+mn-cs"/>
      </a:defRPr>
    </a:lvl4pPr>
    <a:lvl5pPr marL="1830688" algn="l" rtl="0" eaLnBrk="0" fontAlgn="base" hangingPunct="0">
      <a:spcBef>
        <a:spcPct val="30000"/>
      </a:spcBef>
      <a:spcAft>
        <a:spcPct val="0"/>
      </a:spcAft>
      <a:defRPr sz="1195" kern="1200">
        <a:solidFill>
          <a:schemeClr val="tx1"/>
        </a:solidFill>
        <a:latin typeface="+mn-lt"/>
        <a:ea typeface="+mn-ea"/>
        <a:cs typeface="+mn-cs"/>
      </a:defRPr>
    </a:lvl5pPr>
    <a:lvl6pPr marL="2290343" algn="l" defTabSz="916138" rtl="0" eaLnBrk="1" latinLnBrk="0" hangingPunct="1">
      <a:defRPr sz="1202" kern="1200">
        <a:solidFill>
          <a:schemeClr val="tx1"/>
        </a:solidFill>
        <a:latin typeface="+mn-lt"/>
        <a:ea typeface="+mn-ea"/>
        <a:cs typeface="+mn-cs"/>
      </a:defRPr>
    </a:lvl6pPr>
    <a:lvl7pPr marL="2748413" algn="l" defTabSz="916138" rtl="0" eaLnBrk="1" latinLnBrk="0" hangingPunct="1">
      <a:defRPr sz="1202" kern="1200">
        <a:solidFill>
          <a:schemeClr val="tx1"/>
        </a:solidFill>
        <a:latin typeface="+mn-lt"/>
        <a:ea typeface="+mn-ea"/>
        <a:cs typeface="+mn-cs"/>
      </a:defRPr>
    </a:lvl7pPr>
    <a:lvl8pPr marL="3206481" algn="l" defTabSz="916138" rtl="0" eaLnBrk="1" latinLnBrk="0" hangingPunct="1">
      <a:defRPr sz="1202" kern="1200">
        <a:solidFill>
          <a:schemeClr val="tx1"/>
        </a:solidFill>
        <a:latin typeface="+mn-lt"/>
        <a:ea typeface="+mn-ea"/>
        <a:cs typeface="+mn-cs"/>
      </a:defRPr>
    </a:lvl8pPr>
    <a:lvl9pPr marL="3664550" algn="l" defTabSz="916138" rtl="0" eaLnBrk="1" latinLnBrk="0" hangingPunct="1">
      <a:defRPr sz="120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ChangeArrowheads="1" noTextEdit="1"/>
          </p:cNvSpPr>
          <p:nvPr>
            <p:ph type="sldImg"/>
          </p:nvPr>
        </p:nvSpPr>
        <p:spPr bwMode="auto">
          <a:xfrm>
            <a:off x="2219325" y="1243013"/>
            <a:ext cx="2368550" cy="3354387"/>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noChangeArrowheads="1"/>
          </p:cNvSpPr>
          <p:nvPr>
            <p:ph type="body" idx="1"/>
          </p:nvPr>
        </p:nvSpPr>
        <p:spPr bwMode="auto">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defRPr/>
            </a:pPr>
            <a:endParaRPr lang="en-IN" altLang="en-US" sz="1006" dirty="0" smtClean="0"/>
          </a:p>
        </p:txBody>
      </p:sp>
      <p:sp>
        <p:nvSpPr>
          <p:cNvPr id="4100" name="Slide Number Placeholder 3"/>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382588" eaLnBrk="0" fontAlgn="base" hangingPunct="0">
              <a:spcBef>
                <a:spcPct val="0"/>
              </a:spcBef>
              <a:spcAft>
                <a:spcPct val="0"/>
              </a:spcAft>
              <a:defRPr>
                <a:solidFill>
                  <a:schemeClr val="tx1"/>
                </a:solidFill>
                <a:latin typeface="Calibri" panose="020F0502020204030204" pitchFamily="34" charset="0"/>
              </a:defRPr>
            </a:lvl6pPr>
            <a:lvl7pPr marL="2971800" indent="-228600" defTabSz="382588" eaLnBrk="0" fontAlgn="base" hangingPunct="0">
              <a:spcBef>
                <a:spcPct val="0"/>
              </a:spcBef>
              <a:spcAft>
                <a:spcPct val="0"/>
              </a:spcAft>
              <a:defRPr>
                <a:solidFill>
                  <a:schemeClr val="tx1"/>
                </a:solidFill>
                <a:latin typeface="Calibri" panose="020F0502020204030204" pitchFamily="34" charset="0"/>
              </a:defRPr>
            </a:lvl7pPr>
            <a:lvl8pPr marL="3429000" indent="-228600" defTabSz="382588" eaLnBrk="0" fontAlgn="base" hangingPunct="0">
              <a:spcBef>
                <a:spcPct val="0"/>
              </a:spcBef>
              <a:spcAft>
                <a:spcPct val="0"/>
              </a:spcAft>
              <a:defRPr>
                <a:solidFill>
                  <a:schemeClr val="tx1"/>
                </a:solidFill>
                <a:latin typeface="Calibri" panose="020F0502020204030204" pitchFamily="34" charset="0"/>
              </a:defRPr>
            </a:lvl8pPr>
            <a:lvl9pPr marL="3886200" indent="-228600" defTabSz="382588" eaLnBrk="0" fontAlgn="base" hangingPunct="0">
              <a:spcBef>
                <a:spcPct val="0"/>
              </a:spcBef>
              <a:spcAft>
                <a:spcPct val="0"/>
              </a:spcAft>
              <a:defRPr>
                <a:solidFill>
                  <a:schemeClr val="tx1"/>
                </a:solidFill>
                <a:latin typeface="Calibri" panose="020F0502020204030204" pitchFamily="34" charset="0"/>
              </a:defRPr>
            </a:lvl9pPr>
          </a:lstStyle>
          <a:p>
            <a:pPr defTabSz="382588"/>
            <a:fld id="{499F6D22-3269-43DE-BF28-04F9A1CB6825}" type="slidenum">
              <a:rPr lang="en-IN" altLang="en-US" smtClean="0"/>
              <a:pPr defTabSz="382588"/>
              <a:t>1</a:t>
            </a:fld>
            <a:endParaRPr lang="en-IN" altLang="en-US" smtClean="0"/>
          </a:p>
        </p:txBody>
      </p:sp>
    </p:spTree>
    <p:extLst>
      <p:ext uri="{BB962C8B-B14F-4D97-AF65-F5344CB8AC3E}">
        <p14:creationId xmlns:p14="http://schemas.microsoft.com/office/powerpoint/2010/main" val="31369484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15548"/>
            <a:ext cx="25733931" cy="14924158"/>
          </a:xfrm>
        </p:spPr>
        <p:txBody>
          <a:bodyPr anchor="b"/>
          <a:lstStyle>
            <a:lvl1pPr algn="ctr">
              <a:defRPr sz="19865"/>
            </a:lvl1pPr>
          </a:lstStyle>
          <a:p>
            <a:r>
              <a:rPr lang="en-US" smtClean="0"/>
              <a:t>Click to edit Master title style</a:t>
            </a:r>
            <a:endParaRPr lang="en-US" dirty="0"/>
          </a:p>
        </p:txBody>
      </p:sp>
      <p:sp>
        <p:nvSpPr>
          <p:cNvPr id="3" name="Subtitle 2"/>
          <p:cNvSpPr>
            <a:spLocks noGrp="1"/>
          </p:cNvSpPr>
          <p:nvPr>
            <p:ph type="subTitle" idx="1"/>
          </p:nvPr>
        </p:nvSpPr>
        <p:spPr>
          <a:xfrm>
            <a:off x="3784402" y="22515239"/>
            <a:ext cx="22706410" cy="10349662"/>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a:defRPr/>
            </a:pPr>
            <a:fld id="{C10B6A38-4BFC-43F2-B427-BC2E785D758A}" type="datetimeFigureOut">
              <a:rPr lang="en-US" smtClean="0"/>
              <a:pPr>
                <a:defRPr/>
              </a:pPr>
              <a:t>9/13/2024</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E250865D-E8AC-46F3-A448-1AB5647F2330}" type="slidenum">
              <a:rPr lang="en-US" altLang="en-US" smtClean="0"/>
              <a:pPr>
                <a:defRPr/>
              </a:pPr>
              <a:t>‹#›</a:t>
            </a:fld>
            <a:endParaRPr lang="en-US" altLang="en-US"/>
          </a:p>
        </p:txBody>
      </p:sp>
    </p:spTree>
    <p:extLst>
      <p:ext uri="{BB962C8B-B14F-4D97-AF65-F5344CB8AC3E}">
        <p14:creationId xmlns:p14="http://schemas.microsoft.com/office/powerpoint/2010/main" val="33455519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fld id="{80C5DF98-886E-4C0C-AA1B-9DCB59C97453}" type="datetimeFigureOut">
              <a:rPr lang="en-US" smtClean="0"/>
              <a:pPr>
                <a:defRPr/>
              </a:pPr>
              <a:t>9/13/2024</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46907254-2AEE-4BEC-92E8-D5C2767F0636}" type="slidenum">
              <a:rPr lang="en-US" altLang="en-US" smtClean="0"/>
              <a:pPr>
                <a:defRPr/>
              </a:pPr>
              <a:t>‹#›</a:t>
            </a:fld>
            <a:endParaRPr lang="en-US" altLang="en-US"/>
          </a:p>
        </p:txBody>
      </p:sp>
    </p:spTree>
    <p:extLst>
      <p:ext uri="{BB962C8B-B14F-4D97-AF65-F5344CB8AC3E}">
        <p14:creationId xmlns:p14="http://schemas.microsoft.com/office/powerpoint/2010/main" val="36972192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82285"/>
            <a:ext cx="6528093" cy="3632802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081423" y="2282285"/>
            <a:ext cx="19205838" cy="3632802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fld id="{A85CF4CC-6DF0-462F-A839-1A02DBE130BB}" type="datetimeFigureOut">
              <a:rPr lang="en-US" smtClean="0"/>
              <a:pPr>
                <a:defRPr/>
              </a:pPr>
              <a:t>9/13/2024</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7F913816-DB54-4851-9C16-5D5A8DC63095}" type="slidenum">
              <a:rPr lang="en-US" altLang="en-US" smtClean="0"/>
              <a:pPr>
                <a:defRPr/>
              </a:pPr>
              <a:t>‹#›</a:t>
            </a:fld>
            <a:endParaRPr lang="en-US" altLang="en-US"/>
          </a:p>
        </p:txBody>
      </p:sp>
    </p:spTree>
    <p:extLst>
      <p:ext uri="{BB962C8B-B14F-4D97-AF65-F5344CB8AC3E}">
        <p14:creationId xmlns:p14="http://schemas.microsoft.com/office/powerpoint/2010/main" val="7313165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fld id="{3C91269C-2BFA-48FE-A7D3-B27F6520E28A}" type="datetimeFigureOut">
              <a:rPr lang="en-US" smtClean="0"/>
              <a:pPr>
                <a:defRPr/>
              </a:pPr>
              <a:t>9/13/2024</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BAE9A230-F0E7-4767-A8D6-F42B9D2DAC58}" type="slidenum">
              <a:rPr lang="en-US" altLang="en-US" smtClean="0"/>
              <a:pPr>
                <a:defRPr/>
              </a:pPr>
              <a:t>‹#›</a:t>
            </a:fld>
            <a:endParaRPr lang="en-US" altLang="en-US"/>
          </a:p>
        </p:txBody>
      </p:sp>
    </p:spTree>
    <p:extLst>
      <p:ext uri="{BB962C8B-B14F-4D97-AF65-F5344CB8AC3E}">
        <p14:creationId xmlns:p14="http://schemas.microsoft.com/office/powerpoint/2010/main" val="11116924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87059"/>
            <a:ext cx="26112371" cy="17831588"/>
          </a:xfrm>
        </p:spPr>
        <p:txBody>
          <a:bodyPr anchor="b"/>
          <a:lstStyle>
            <a:lvl1pPr>
              <a:defRPr sz="19865"/>
            </a:lvl1pPr>
          </a:lstStyle>
          <a:p>
            <a:r>
              <a:rPr lang="en-US" smtClean="0"/>
              <a:t>Click to edit Master title style</a:t>
            </a:r>
            <a:endParaRPr lang="en-US" dirty="0"/>
          </a:p>
        </p:txBody>
      </p:sp>
      <p:sp>
        <p:nvSpPr>
          <p:cNvPr id="3" name="Text Placeholder 2"/>
          <p:cNvSpPr>
            <a:spLocks noGrp="1"/>
          </p:cNvSpPr>
          <p:nvPr>
            <p:ph type="body" idx="1"/>
          </p:nvPr>
        </p:nvSpPr>
        <p:spPr>
          <a:xfrm>
            <a:off x="2065654" y="28687340"/>
            <a:ext cx="26112371" cy="9377211"/>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pPr>
              <a:defRPr/>
            </a:pPr>
            <a:fld id="{02417743-F354-4BB6-820A-4A732E3EDEBA}" type="datetimeFigureOut">
              <a:rPr lang="en-US" smtClean="0"/>
              <a:pPr>
                <a:defRPr/>
              </a:pPr>
              <a:t>9/13/2024</a:t>
            </a:fld>
            <a:endParaRPr lang="en-US"/>
          </a:p>
        </p:txBody>
      </p:sp>
      <p:sp>
        <p:nvSpPr>
          <p:cNvPr id="5" name="Footer Placeholder 4"/>
          <p:cNvSpPr>
            <a:spLocks noGrp="1"/>
          </p:cNvSpPr>
          <p:nvPr>
            <p:ph type="ftr" sz="quarter" idx="11"/>
          </p:nvPr>
        </p:nvSpPr>
        <p:spPr/>
        <p:txBody>
          <a:bodyPr/>
          <a:lstStyle/>
          <a:p>
            <a:pPr>
              <a:defRPr/>
            </a:pPr>
            <a:endParaRPr lang="en-US"/>
          </a:p>
        </p:txBody>
      </p:sp>
      <p:sp>
        <p:nvSpPr>
          <p:cNvPr id="6" name="Slide Number Placeholder 5"/>
          <p:cNvSpPr>
            <a:spLocks noGrp="1"/>
          </p:cNvSpPr>
          <p:nvPr>
            <p:ph type="sldNum" sz="quarter" idx="12"/>
          </p:nvPr>
        </p:nvSpPr>
        <p:spPr/>
        <p:txBody>
          <a:bodyPr/>
          <a:lstStyle/>
          <a:p>
            <a:pPr>
              <a:defRPr/>
            </a:pPr>
            <a:fld id="{C83B7691-F61C-4B0A-96F3-0061BB73ECF8}" type="slidenum">
              <a:rPr lang="en-US" altLang="en-US" smtClean="0"/>
              <a:pPr>
                <a:defRPr/>
              </a:pPr>
              <a:t>‹#›</a:t>
            </a:fld>
            <a:endParaRPr lang="en-US" altLang="en-US"/>
          </a:p>
        </p:txBody>
      </p:sp>
    </p:spTree>
    <p:extLst>
      <p:ext uri="{BB962C8B-B14F-4D97-AF65-F5344CB8AC3E}">
        <p14:creationId xmlns:p14="http://schemas.microsoft.com/office/powerpoint/2010/main" val="1992781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081421" y="11411424"/>
            <a:ext cx="12866966" cy="271988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15326826" y="11411424"/>
            <a:ext cx="12866966" cy="27198885"/>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a:defRPr/>
            </a:pPr>
            <a:fld id="{1C0FC1E2-3AE5-42FB-8653-12BE81D4AE96}" type="datetimeFigureOut">
              <a:rPr lang="en-US" smtClean="0"/>
              <a:pPr>
                <a:defRPr/>
              </a:pPr>
              <a:t>9/13/2024</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20BC1059-1F41-49AF-BBD8-DEAB5FB2F8A6}" type="slidenum">
              <a:rPr lang="en-US" altLang="en-US" smtClean="0"/>
              <a:pPr>
                <a:defRPr/>
              </a:pPr>
              <a:t>‹#›</a:t>
            </a:fld>
            <a:endParaRPr lang="en-US" altLang="en-US"/>
          </a:p>
        </p:txBody>
      </p:sp>
    </p:spTree>
    <p:extLst>
      <p:ext uri="{BB962C8B-B14F-4D97-AF65-F5344CB8AC3E}">
        <p14:creationId xmlns:p14="http://schemas.microsoft.com/office/powerpoint/2010/main" val="17295406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82294"/>
            <a:ext cx="26112371" cy="8285689"/>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085368" y="10508436"/>
            <a:ext cx="12807832" cy="5150022"/>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smtClean="0"/>
              <a:t>Click to edit Master text styles</a:t>
            </a:r>
          </a:p>
        </p:txBody>
      </p:sp>
      <p:sp>
        <p:nvSpPr>
          <p:cNvPr id="4" name="Content Placeholder 3"/>
          <p:cNvSpPr>
            <a:spLocks noGrp="1"/>
          </p:cNvSpPr>
          <p:nvPr>
            <p:ph sz="half" idx="2"/>
          </p:nvPr>
        </p:nvSpPr>
        <p:spPr>
          <a:xfrm>
            <a:off x="2085368" y="15658459"/>
            <a:ext cx="12807832" cy="2303123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15326828" y="10508436"/>
            <a:ext cx="12870909" cy="5150022"/>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smtClean="0"/>
              <a:t>Click to edit Master text styles</a:t>
            </a:r>
          </a:p>
        </p:txBody>
      </p:sp>
      <p:sp>
        <p:nvSpPr>
          <p:cNvPr id="6" name="Content Placeholder 5"/>
          <p:cNvSpPr>
            <a:spLocks noGrp="1"/>
          </p:cNvSpPr>
          <p:nvPr>
            <p:ph sz="quarter" idx="4"/>
          </p:nvPr>
        </p:nvSpPr>
        <p:spPr>
          <a:xfrm>
            <a:off x="15326828" y="15658459"/>
            <a:ext cx="12870909" cy="2303123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pPr>
              <a:defRPr/>
            </a:pPr>
            <a:fld id="{5D0F4B41-B57F-428E-9E00-C5CA334E2952}" type="datetimeFigureOut">
              <a:rPr lang="en-US" smtClean="0"/>
              <a:pPr>
                <a:defRPr/>
              </a:pPr>
              <a:t>9/13/2024</a:t>
            </a:fld>
            <a:endParaRPr lang="en-US"/>
          </a:p>
        </p:txBody>
      </p:sp>
      <p:sp>
        <p:nvSpPr>
          <p:cNvPr id="8" name="Footer Placeholder 7"/>
          <p:cNvSpPr>
            <a:spLocks noGrp="1"/>
          </p:cNvSpPr>
          <p:nvPr>
            <p:ph type="ftr" sz="quarter" idx="11"/>
          </p:nvPr>
        </p:nvSpPr>
        <p:spPr/>
        <p:txBody>
          <a:bodyPr/>
          <a:lstStyle/>
          <a:p>
            <a:pPr>
              <a:defRPr/>
            </a:pPr>
            <a:endParaRPr lang="en-US"/>
          </a:p>
        </p:txBody>
      </p:sp>
      <p:sp>
        <p:nvSpPr>
          <p:cNvPr id="9" name="Slide Number Placeholder 8"/>
          <p:cNvSpPr>
            <a:spLocks noGrp="1"/>
          </p:cNvSpPr>
          <p:nvPr>
            <p:ph type="sldNum" sz="quarter" idx="12"/>
          </p:nvPr>
        </p:nvSpPr>
        <p:spPr/>
        <p:txBody>
          <a:bodyPr/>
          <a:lstStyle/>
          <a:p>
            <a:pPr>
              <a:defRPr/>
            </a:pPr>
            <a:fld id="{A4CBBF2A-29C3-4FFE-B1EB-E37B79121358}" type="slidenum">
              <a:rPr lang="en-US" altLang="en-US" smtClean="0"/>
              <a:pPr>
                <a:defRPr/>
              </a:pPr>
              <a:t>‹#›</a:t>
            </a:fld>
            <a:endParaRPr lang="en-US" altLang="en-US"/>
          </a:p>
        </p:txBody>
      </p:sp>
    </p:spTree>
    <p:extLst>
      <p:ext uri="{BB962C8B-B14F-4D97-AF65-F5344CB8AC3E}">
        <p14:creationId xmlns:p14="http://schemas.microsoft.com/office/powerpoint/2010/main" val="1869981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pPr>
              <a:defRPr/>
            </a:pPr>
            <a:fld id="{7B6E56B1-00D4-4FFF-B615-A5FF39C13B4C}" type="datetimeFigureOut">
              <a:rPr lang="en-US" smtClean="0"/>
              <a:pPr>
                <a:defRPr/>
              </a:pPr>
              <a:t>9/13/2024</a:t>
            </a:fld>
            <a:endParaRPr lang="en-US"/>
          </a:p>
        </p:txBody>
      </p:sp>
      <p:sp>
        <p:nvSpPr>
          <p:cNvPr id="4" name="Footer Placeholder 3"/>
          <p:cNvSpPr>
            <a:spLocks noGrp="1"/>
          </p:cNvSpPr>
          <p:nvPr>
            <p:ph type="ftr" sz="quarter" idx="11"/>
          </p:nvPr>
        </p:nvSpPr>
        <p:spPr/>
        <p:txBody>
          <a:bodyPr/>
          <a:lstStyle/>
          <a:p>
            <a:pPr>
              <a:defRPr/>
            </a:pPr>
            <a:endParaRPr lang="en-US"/>
          </a:p>
        </p:txBody>
      </p:sp>
      <p:sp>
        <p:nvSpPr>
          <p:cNvPr id="5" name="Slide Number Placeholder 4"/>
          <p:cNvSpPr>
            <a:spLocks noGrp="1"/>
          </p:cNvSpPr>
          <p:nvPr>
            <p:ph type="sldNum" sz="quarter" idx="12"/>
          </p:nvPr>
        </p:nvSpPr>
        <p:spPr/>
        <p:txBody>
          <a:bodyPr/>
          <a:lstStyle/>
          <a:p>
            <a:pPr>
              <a:defRPr/>
            </a:pPr>
            <a:fld id="{3A022E94-C315-456F-86AA-6D4AFD6A7A3A}" type="slidenum">
              <a:rPr lang="en-US" altLang="en-US" smtClean="0"/>
              <a:pPr>
                <a:defRPr/>
              </a:pPr>
              <a:t>‹#›</a:t>
            </a:fld>
            <a:endParaRPr lang="en-US" altLang="en-US"/>
          </a:p>
        </p:txBody>
      </p:sp>
    </p:spTree>
    <p:extLst>
      <p:ext uri="{BB962C8B-B14F-4D97-AF65-F5344CB8AC3E}">
        <p14:creationId xmlns:p14="http://schemas.microsoft.com/office/powerpoint/2010/main" val="40752458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fld id="{621BC69E-D10A-4013-AC9A-DB3997CF2A8D}" type="datetimeFigureOut">
              <a:rPr lang="en-US" smtClean="0"/>
              <a:pPr>
                <a:defRPr/>
              </a:pPr>
              <a:t>9/13/2024</a:t>
            </a:fld>
            <a:endParaRPr lang="en-US"/>
          </a:p>
        </p:txBody>
      </p:sp>
      <p:sp>
        <p:nvSpPr>
          <p:cNvPr id="3" name="Footer Placeholder 2"/>
          <p:cNvSpPr>
            <a:spLocks noGrp="1"/>
          </p:cNvSpPr>
          <p:nvPr>
            <p:ph type="ftr" sz="quarter" idx="11"/>
          </p:nvPr>
        </p:nvSpPr>
        <p:spPr/>
        <p:txBody>
          <a:bodyPr/>
          <a:lstStyle/>
          <a:p>
            <a:pPr>
              <a:defRPr/>
            </a:pPr>
            <a:endParaRPr lang="en-US"/>
          </a:p>
        </p:txBody>
      </p:sp>
      <p:sp>
        <p:nvSpPr>
          <p:cNvPr id="4" name="Slide Number Placeholder 3"/>
          <p:cNvSpPr>
            <a:spLocks noGrp="1"/>
          </p:cNvSpPr>
          <p:nvPr>
            <p:ph type="sldNum" sz="quarter" idx="12"/>
          </p:nvPr>
        </p:nvSpPr>
        <p:spPr/>
        <p:txBody>
          <a:bodyPr/>
          <a:lstStyle/>
          <a:p>
            <a:pPr>
              <a:defRPr/>
            </a:pPr>
            <a:fld id="{2CD82E75-83A4-417C-A052-70C1931633BD}" type="slidenum">
              <a:rPr lang="en-US" altLang="en-US" smtClean="0"/>
              <a:pPr>
                <a:defRPr/>
              </a:pPr>
              <a:t>‹#›</a:t>
            </a:fld>
            <a:endParaRPr lang="en-US" altLang="en-US"/>
          </a:p>
        </p:txBody>
      </p:sp>
    </p:spTree>
    <p:extLst>
      <p:ext uri="{BB962C8B-B14F-4D97-AF65-F5344CB8AC3E}">
        <p14:creationId xmlns:p14="http://schemas.microsoft.com/office/powerpoint/2010/main" val="36249414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7818"/>
            <a:ext cx="9764544" cy="10002361"/>
          </a:xfrm>
        </p:spPr>
        <p:txBody>
          <a:bodyPr anchor="b"/>
          <a:lstStyle>
            <a:lvl1pPr>
              <a:defRPr sz="10595"/>
            </a:lvl1pPr>
          </a:lstStyle>
          <a:p>
            <a:r>
              <a:rPr lang="en-US" smtClean="0"/>
              <a:t>Click to edit Master title style</a:t>
            </a:r>
            <a:endParaRPr lang="en-US" dirty="0"/>
          </a:p>
        </p:txBody>
      </p:sp>
      <p:sp>
        <p:nvSpPr>
          <p:cNvPr id="3" name="Content Placeholder 2"/>
          <p:cNvSpPr>
            <a:spLocks noGrp="1"/>
          </p:cNvSpPr>
          <p:nvPr>
            <p:ph idx="1"/>
          </p:nvPr>
        </p:nvSpPr>
        <p:spPr>
          <a:xfrm>
            <a:off x="12870909" y="6172101"/>
            <a:ext cx="15326827" cy="30463541"/>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085364" y="12860179"/>
            <a:ext cx="9764544" cy="23825072"/>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4902D50E-B946-44DE-8DA2-805B52C1FDB2}" type="datetimeFigureOut">
              <a:rPr lang="en-US" smtClean="0"/>
              <a:pPr>
                <a:defRPr/>
              </a:pPr>
              <a:t>9/13/2024</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284DA3EA-FE15-49E3-BC6A-7862170CA4B8}" type="slidenum">
              <a:rPr lang="en-US" altLang="en-US" smtClean="0"/>
              <a:pPr>
                <a:defRPr/>
              </a:pPr>
              <a:t>‹#›</a:t>
            </a:fld>
            <a:endParaRPr lang="en-US" altLang="en-US"/>
          </a:p>
        </p:txBody>
      </p:sp>
    </p:spTree>
    <p:extLst>
      <p:ext uri="{BB962C8B-B14F-4D97-AF65-F5344CB8AC3E}">
        <p14:creationId xmlns:p14="http://schemas.microsoft.com/office/powerpoint/2010/main" val="21810294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7818"/>
            <a:ext cx="9764544" cy="10002361"/>
          </a:xfrm>
        </p:spPr>
        <p:txBody>
          <a:bodyPr anchor="b"/>
          <a:lstStyle>
            <a:lvl1pPr>
              <a:defRPr sz="10595"/>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870909" y="6172101"/>
            <a:ext cx="15326827" cy="30463541"/>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smtClean="0"/>
              <a:t>Click icon to add picture</a:t>
            </a:r>
            <a:endParaRPr lang="en-US" dirty="0"/>
          </a:p>
        </p:txBody>
      </p:sp>
      <p:sp>
        <p:nvSpPr>
          <p:cNvPr id="4" name="Text Placeholder 3"/>
          <p:cNvSpPr>
            <a:spLocks noGrp="1"/>
          </p:cNvSpPr>
          <p:nvPr>
            <p:ph type="body" sz="half" idx="2"/>
          </p:nvPr>
        </p:nvSpPr>
        <p:spPr>
          <a:xfrm>
            <a:off x="2085364" y="12860179"/>
            <a:ext cx="9764544" cy="23825072"/>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smtClean="0"/>
              <a:t>Click to edit Master text styles</a:t>
            </a:r>
          </a:p>
        </p:txBody>
      </p:sp>
      <p:sp>
        <p:nvSpPr>
          <p:cNvPr id="5" name="Date Placeholder 4"/>
          <p:cNvSpPr>
            <a:spLocks noGrp="1"/>
          </p:cNvSpPr>
          <p:nvPr>
            <p:ph type="dt" sz="half" idx="10"/>
          </p:nvPr>
        </p:nvSpPr>
        <p:spPr/>
        <p:txBody>
          <a:bodyPr/>
          <a:lstStyle/>
          <a:p>
            <a:pPr>
              <a:defRPr/>
            </a:pPr>
            <a:fld id="{77E94A5D-344C-4A48-9AFD-ACD86DE9AF52}" type="datetimeFigureOut">
              <a:rPr lang="en-US" smtClean="0"/>
              <a:pPr>
                <a:defRPr/>
              </a:pPr>
              <a:t>9/13/2024</a:t>
            </a:fld>
            <a:endParaRPr lang="en-US"/>
          </a:p>
        </p:txBody>
      </p:sp>
      <p:sp>
        <p:nvSpPr>
          <p:cNvPr id="6" name="Footer Placeholder 5"/>
          <p:cNvSpPr>
            <a:spLocks noGrp="1"/>
          </p:cNvSpPr>
          <p:nvPr>
            <p:ph type="ftr" sz="quarter" idx="11"/>
          </p:nvPr>
        </p:nvSpPr>
        <p:spPr/>
        <p:txBody>
          <a:bodyPr/>
          <a:lstStyle/>
          <a:p>
            <a:pPr>
              <a:defRPr/>
            </a:pPr>
            <a:endParaRPr lang="en-US"/>
          </a:p>
        </p:txBody>
      </p:sp>
      <p:sp>
        <p:nvSpPr>
          <p:cNvPr id="7" name="Slide Number Placeholder 6"/>
          <p:cNvSpPr>
            <a:spLocks noGrp="1"/>
          </p:cNvSpPr>
          <p:nvPr>
            <p:ph type="sldNum" sz="quarter" idx="12"/>
          </p:nvPr>
        </p:nvSpPr>
        <p:spPr/>
        <p:txBody>
          <a:bodyPr/>
          <a:lstStyle/>
          <a:p>
            <a:pPr>
              <a:defRPr/>
            </a:pPr>
            <a:fld id="{D1B31D73-24CD-4C28-AF30-36743F590DE1}" type="slidenum">
              <a:rPr lang="en-US" altLang="en-US" smtClean="0"/>
              <a:pPr>
                <a:defRPr/>
              </a:pPr>
              <a:t>‹#›</a:t>
            </a:fld>
            <a:endParaRPr lang="en-US" altLang="en-US"/>
          </a:p>
        </p:txBody>
      </p:sp>
    </p:spTree>
    <p:extLst>
      <p:ext uri="{BB962C8B-B14F-4D97-AF65-F5344CB8AC3E}">
        <p14:creationId xmlns:p14="http://schemas.microsoft.com/office/powerpoint/2010/main" val="26408771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82294"/>
            <a:ext cx="26112371" cy="8285689"/>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081421" y="11411424"/>
            <a:ext cx="26112371" cy="27198885"/>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081421" y="39731611"/>
            <a:ext cx="6811923" cy="2282285"/>
          </a:xfrm>
          <a:prstGeom prst="rect">
            <a:avLst/>
          </a:prstGeom>
        </p:spPr>
        <p:txBody>
          <a:bodyPr vert="horz" lIns="91440" tIns="45720" rIns="91440" bIns="45720" rtlCol="0" anchor="ctr"/>
          <a:lstStyle>
            <a:lvl1pPr algn="l">
              <a:defRPr sz="3973">
                <a:solidFill>
                  <a:schemeClr val="tx1">
                    <a:tint val="75000"/>
                  </a:schemeClr>
                </a:solidFill>
              </a:defRPr>
            </a:lvl1pPr>
          </a:lstStyle>
          <a:p>
            <a:pPr>
              <a:defRPr/>
            </a:pPr>
            <a:fld id="{BE486C90-30AD-4404-8DCE-F77DA87C8247}" type="datetimeFigureOut">
              <a:rPr lang="en-US" smtClean="0"/>
              <a:pPr>
                <a:defRPr/>
              </a:pPr>
              <a:t>9/13/2024</a:t>
            </a:fld>
            <a:endParaRPr lang="en-US"/>
          </a:p>
        </p:txBody>
      </p:sp>
      <p:sp>
        <p:nvSpPr>
          <p:cNvPr id="5" name="Footer Placeholder 4"/>
          <p:cNvSpPr>
            <a:spLocks noGrp="1"/>
          </p:cNvSpPr>
          <p:nvPr>
            <p:ph type="ftr" sz="quarter" idx="3"/>
          </p:nvPr>
        </p:nvSpPr>
        <p:spPr>
          <a:xfrm>
            <a:off x="10028665" y="39731611"/>
            <a:ext cx="10217884" cy="2282285"/>
          </a:xfrm>
          <a:prstGeom prst="rect">
            <a:avLst/>
          </a:prstGeom>
        </p:spPr>
        <p:txBody>
          <a:bodyPr vert="horz" lIns="91440" tIns="45720" rIns="91440" bIns="45720" rtlCol="0" anchor="ctr"/>
          <a:lstStyle>
            <a:lvl1pPr algn="ctr">
              <a:defRPr sz="3973">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a:xfrm>
            <a:off x="21381869" y="39731611"/>
            <a:ext cx="6811923" cy="2282285"/>
          </a:xfrm>
          <a:prstGeom prst="rect">
            <a:avLst/>
          </a:prstGeom>
        </p:spPr>
        <p:txBody>
          <a:bodyPr vert="horz" lIns="91440" tIns="45720" rIns="91440" bIns="45720" rtlCol="0" anchor="ctr"/>
          <a:lstStyle>
            <a:lvl1pPr algn="r">
              <a:defRPr sz="3973">
                <a:solidFill>
                  <a:schemeClr val="tx1">
                    <a:tint val="75000"/>
                  </a:schemeClr>
                </a:solidFill>
              </a:defRPr>
            </a:lvl1pPr>
          </a:lstStyle>
          <a:p>
            <a:pPr>
              <a:defRPr/>
            </a:pPr>
            <a:fld id="{1E3D9AB2-EBD2-40F4-BCC0-E6DC159901B1}" type="slidenum">
              <a:rPr lang="en-US" altLang="en-US" smtClean="0"/>
              <a:pPr>
                <a:defRPr/>
              </a:pPr>
              <a:t>‹#›</a:t>
            </a:fld>
            <a:endParaRPr lang="en-US" altLang="en-US"/>
          </a:p>
        </p:txBody>
      </p:sp>
    </p:spTree>
    <p:extLst>
      <p:ext uri="{BB962C8B-B14F-4D97-AF65-F5344CB8AC3E}">
        <p14:creationId xmlns:p14="http://schemas.microsoft.com/office/powerpoint/2010/main" val="815562772"/>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emf"/><Relationship Id="rId13" Type="http://schemas.openxmlformats.org/officeDocument/2006/relationships/image" Target="../media/image9.png"/><Relationship Id="rId3" Type="http://schemas.openxmlformats.org/officeDocument/2006/relationships/image" Target="../media/image1.jpeg"/><Relationship Id="rId7" Type="http://schemas.openxmlformats.org/officeDocument/2006/relationships/image" Target="../media/image5.png"/><Relationship Id="rId12" Type="http://schemas.microsoft.com/office/2007/relationships/hdphoto" Target="../media/hdphoto1.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8.png"/><Relationship Id="rId5" Type="http://schemas.openxmlformats.org/officeDocument/2006/relationships/image" Target="../media/image3.png"/><Relationship Id="rId10" Type="http://schemas.openxmlformats.org/officeDocument/2006/relationships/image" Target="../media/image7.emf"/><Relationship Id="rId4" Type="http://schemas.openxmlformats.org/officeDocument/2006/relationships/image" Target="../media/image2.png"/><Relationship Id="rId9" Type="http://schemas.openxmlformats.org/officeDocument/2006/relationships/image" Target="../media/image6.png"/><Relationship Id="rId1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0"/>
          </a:schemeClr>
        </a:solidFill>
        <a:effectLst/>
      </p:bgPr>
    </p:bg>
    <p:spTree>
      <p:nvGrpSpPr>
        <p:cNvPr id="1" name=""/>
        <p:cNvGrpSpPr/>
        <p:nvPr/>
      </p:nvGrpSpPr>
      <p:grpSpPr>
        <a:xfrm>
          <a:off x="0" y="0"/>
          <a:ext cx="0" cy="0"/>
          <a:chOff x="0" y="0"/>
          <a:chExt cx="0" cy="0"/>
        </a:xfrm>
      </p:grpSpPr>
      <p:sp>
        <p:nvSpPr>
          <p:cNvPr id="5" name="Rectangle 4"/>
          <p:cNvSpPr/>
          <p:nvPr/>
        </p:nvSpPr>
        <p:spPr>
          <a:xfrm>
            <a:off x="587739" y="781796"/>
            <a:ext cx="29096031" cy="41255815"/>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47381">
              <a:defRPr/>
            </a:pPr>
            <a:endParaRPr lang="en-IN"/>
          </a:p>
        </p:txBody>
      </p:sp>
      <p:sp>
        <p:nvSpPr>
          <p:cNvPr id="3075" name="TextBox 10"/>
          <p:cNvSpPr txBox="1">
            <a:spLocks noChangeArrowheads="1"/>
          </p:cNvSpPr>
          <p:nvPr/>
        </p:nvSpPr>
        <p:spPr bwMode="auto">
          <a:xfrm>
            <a:off x="583982" y="3746924"/>
            <a:ext cx="29105296" cy="4346446"/>
          </a:xfrm>
          <a:prstGeom prst="rect">
            <a:avLst/>
          </a:prstGeom>
          <a:solidFill>
            <a:srgbClr val="DCF5FC"/>
          </a:solidFill>
          <a:ln>
            <a:solidFill>
              <a:schemeClr val="accent1">
                <a:lumMod val="75000"/>
              </a:schemeClr>
            </a:solidFill>
          </a:ln>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ctr" defTabSz="447381">
              <a:defRPr/>
            </a:pPr>
            <a:r>
              <a:rPr lang="en-US" altLang="en-US" sz="7028" b="1" dirty="0">
                <a:solidFill>
                  <a:schemeClr val="accent5">
                    <a:lumMod val="75000"/>
                  </a:schemeClr>
                </a:solidFill>
                <a:latin typeface="Times New Roman" panose="02020603050405020304" pitchFamily="18" charset="0"/>
                <a:cs typeface="Times New Roman" panose="02020603050405020304" pitchFamily="18" charset="0"/>
              </a:rPr>
              <a:t>SDBD air plasma source equipped with environmental sensor for application </a:t>
            </a:r>
            <a:r>
              <a:rPr lang="en-US" altLang="en-US" sz="7028" b="1" dirty="0" smtClean="0">
                <a:solidFill>
                  <a:schemeClr val="accent5">
                    <a:lumMod val="75000"/>
                  </a:schemeClr>
                </a:solidFill>
                <a:latin typeface="Times New Roman" panose="02020603050405020304" pitchFamily="18" charset="0"/>
                <a:cs typeface="Times New Roman" panose="02020603050405020304" pitchFamily="18" charset="0"/>
              </a:rPr>
              <a:t>to </a:t>
            </a:r>
            <a:r>
              <a:rPr lang="en-US" altLang="en-US" sz="7028" b="1" dirty="0">
                <a:solidFill>
                  <a:schemeClr val="accent5">
                    <a:lumMod val="75000"/>
                  </a:schemeClr>
                </a:solidFill>
                <a:latin typeface="Times New Roman" panose="02020603050405020304" pitchFamily="18" charset="0"/>
                <a:cs typeface="Times New Roman" panose="02020603050405020304" pitchFamily="18" charset="0"/>
              </a:rPr>
              <a:t>bacteria </a:t>
            </a:r>
            <a:r>
              <a:rPr lang="en-US" altLang="en-US" sz="7028" b="1" dirty="0" smtClean="0">
                <a:solidFill>
                  <a:schemeClr val="accent5">
                    <a:lumMod val="75000"/>
                  </a:schemeClr>
                </a:solidFill>
                <a:latin typeface="Times New Roman" panose="02020603050405020304" pitchFamily="18" charset="0"/>
                <a:cs typeface="Times New Roman" panose="02020603050405020304" pitchFamily="18" charset="0"/>
              </a:rPr>
              <a:t>inactivation</a:t>
            </a:r>
          </a:p>
          <a:p>
            <a:pPr algn="ctr" defTabSz="447381">
              <a:defRPr/>
            </a:pPr>
            <a:r>
              <a:rPr lang="it-IT" altLang="en-US" sz="5154" b="1" u="sng" dirty="0" smtClean="0">
                <a:solidFill>
                  <a:srgbClr val="002060"/>
                </a:solidFill>
                <a:latin typeface="Times New Roman" panose="02020603050405020304" pitchFamily="18" charset="0"/>
                <a:cs typeface="Times New Roman" panose="02020603050405020304" pitchFamily="18" charset="0"/>
              </a:rPr>
              <a:t>M</a:t>
            </a:r>
            <a:r>
              <a:rPr lang="it-IT" altLang="en-US" sz="5154" b="1" u="sng" dirty="0">
                <a:solidFill>
                  <a:srgbClr val="002060"/>
                </a:solidFill>
                <a:latin typeface="Times New Roman" panose="02020603050405020304" pitchFamily="18" charset="0"/>
                <a:cs typeface="Times New Roman" panose="02020603050405020304" pitchFamily="18" charset="0"/>
              </a:rPr>
              <a:t>. M. Rashid,</a:t>
            </a:r>
            <a:r>
              <a:rPr lang="it-IT" altLang="en-US" sz="5154" b="1" dirty="0">
                <a:solidFill>
                  <a:srgbClr val="002060"/>
                </a:solidFill>
                <a:latin typeface="Times New Roman" panose="02020603050405020304" pitchFamily="18" charset="0"/>
                <a:cs typeface="Times New Roman" panose="02020603050405020304" pitchFamily="18" charset="0"/>
              </a:rPr>
              <a:t> R. Barni, C. Riccardi</a:t>
            </a:r>
            <a:endParaRPr lang="it-IT" altLang="en-US" sz="5154" b="1" baseline="30000" dirty="0">
              <a:solidFill>
                <a:srgbClr val="002060"/>
              </a:solidFill>
              <a:latin typeface="Times New Roman" panose="02020603050405020304" pitchFamily="18" charset="0"/>
              <a:cs typeface="Times New Roman" panose="02020603050405020304" pitchFamily="18" charset="0"/>
            </a:endParaRPr>
          </a:p>
          <a:p>
            <a:pPr algn="ctr" defTabSz="447381">
              <a:defRPr/>
            </a:pPr>
            <a:r>
              <a:rPr lang="it-IT" altLang="en-US" sz="4217" b="1" i="1" dirty="0">
                <a:latin typeface="Times New Roman" panose="02020603050405020304" pitchFamily="18" charset="0"/>
                <a:cs typeface="Times New Roman" panose="02020603050405020304" pitchFamily="18" charset="0"/>
              </a:rPr>
              <a:t>Dipartimento di Fisica G.Occhialini, Università degli Studi di Milano-Bicocca, </a:t>
            </a:r>
          </a:p>
          <a:p>
            <a:pPr algn="ctr" defTabSz="447381">
              <a:defRPr/>
            </a:pPr>
            <a:r>
              <a:rPr lang="it-IT" altLang="en-US" sz="4217" b="1" i="1" dirty="0">
                <a:latin typeface="Times New Roman" panose="02020603050405020304" pitchFamily="18" charset="0"/>
                <a:cs typeface="Times New Roman" panose="02020603050405020304" pitchFamily="18" charset="0"/>
              </a:rPr>
              <a:t>piazza delle Scienza 3 - Milano I-20126, ITALY</a:t>
            </a:r>
          </a:p>
        </p:txBody>
      </p:sp>
      <p:sp>
        <p:nvSpPr>
          <p:cNvPr id="3077" name="TextBox 26"/>
          <p:cNvSpPr txBox="1">
            <a:spLocks noChangeArrowheads="1"/>
          </p:cNvSpPr>
          <p:nvPr/>
        </p:nvSpPr>
        <p:spPr bwMode="auto">
          <a:xfrm>
            <a:off x="587739" y="42037611"/>
            <a:ext cx="29096031" cy="629248"/>
          </a:xfrm>
          <a:prstGeom prst="rect">
            <a:avLst/>
          </a:prstGeom>
          <a:solidFill>
            <a:schemeClr val="accent6"/>
          </a:solidFill>
          <a:ln w="12700">
            <a:solidFill>
              <a:srgbClr val="000000"/>
            </a:solidFill>
            <a:miter lim="800000"/>
            <a:headEnd/>
            <a:tailEnd/>
          </a:ln>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ctr" defTabSz="447381">
              <a:defRPr/>
            </a:pPr>
            <a:r>
              <a:rPr lang="en-IN" altLang="en-US" sz="3489" b="1" dirty="0">
                <a:solidFill>
                  <a:schemeClr val="bg1"/>
                </a:solidFill>
                <a:latin typeface="Times New Roman" panose="02020603050405020304" pitchFamily="18" charset="0"/>
                <a:cs typeface="Times New Roman" panose="02020603050405020304" pitchFamily="18" charset="0"/>
              </a:rPr>
              <a:t>50</a:t>
            </a:r>
            <a:r>
              <a:rPr lang="en-IN" altLang="en-US" sz="3489" b="1" baseline="30000" dirty="0">
                <a:solidFill>
                  <a:schemeClr val="bg1"/>
                </a:solidFill>
                <a:latin typeface="Times New Roman" panose="02020603050405020304" pitchFamily="18" charset="0"/>
                <a:cs typeface="Times New Roman" panose="02020603050405020304" pitchFamily="18" charset="0"/>
              </a:rPr>
              <a:t>th</a:t>
            </a:r>
            <a:r>
              <a:rPr lang="en-IN" altLang="en-US" sz="3489" b="1" dirty="0">
                <a:solidFill>
                  <a:schemeClr val="bg1"/>
                </a:solidFill>
                <a:latin typeface="Times New Roman" panose="02020603050405020304" pitchFamily="18" charset="0"/>
                <a:cs typeface="Times New Roman" panose="02020603050405020304" pitchFamily="18" charset="0"/>
              </a:rPr>
              <a:t> EPS Conference on Plasma Physics, </a:t>
            </a:r>
            <a:r>
              <a:rPr lang="en-IN" altLang="en-US" sz="3489" b="1" dirty="0" smtClean="0">
                <a:solidFill>
                  <a:schemeClr val="bg1"/>
                </a:solidFill>
                <a:latin typeface="Times New Roman" panose="02020603050405020304" pitchFamily="18" charset="0"/>
                <a:cs typeface="Times New Roman" panose="02020603050405020304" pitchFamily="18" charset="0"/>
              </a:rPr>
              <a:t>8~12 </a:t>
            </a:r>
            <a:r>
              <a:rPr lang="en-IN" altLang="en-US" sz="3489" b="1" dirty="0">
                <a:solidFill>
                  <a:schemeClr val="bg1"/>
                </a:solidFill>
                <a:latin typeface="Times New Roman" panose="02020603050405020304" pitchFamily="18" charset="0"/>
                <a:cs typeface="Times New Roman" panose="02020603050405020304" pitchFamily="18" charset="0"/>
              </a:rPr>
              <a:t>July 2024, Salamanca, Spain</a:t>
            </a:r>
            <a:endParaRPr lang="en-IN" altLang="en-US" sz="3489" b="1" dirty="0">
              <a:solidFill>
                <a:schemeClr val="bg1"/>
              </a:solidFill>
            </a:endParaRPr>
          </a:p>
        </p:txBody>
      </p:sp>
      <p:sp>
        <p:nvSpPr>
          <p:cNvPr id="3081" name="TextBox 95"/>
          <p:cNvSpPr txBox="1">
            <a:spLocks noChangeArrowheads="1"/>
          </p:cNvSpPr>
          <p:nvPr/>
        </p:nvSpPr>
        <p:spPr bwMode="auto">
          <a:xfrm>
            <a:off x="915433" y="9732392"/>
            <a:ext cx="28453479" cy="5170646"/>
          </a:xfrm>
          <a:prstGeom prst="rect">
            <a:avLst/>
          </a:prstGeom>
          <a:solidFill>
            <a:srgbClr val="DCF5FC"/>
          </a:solidFill>
          <a:ln cap="rnd">
            <a:solidFill>
              <a:schemeClr val="accent1">
                <a:lumMod val="75000"/>
              </a:schemeClr>
            </a:solidFill>
            <a:bevel/>
          </a:ln>
        </p:spPr>
        <p:txBody>
          <a:bodyPr wrap="square" lIns="182880" tIns="91440" rIns="182880" bIns="91440">
            <a:spAutoFit/>
          </a:bodyPr>
          <a:lstStyle>
            <a:lvl1pPr marL="285750" indent="-285750">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382588" eaLnBrk="0" fontAlgn="base" hangingPunct="0">
              <a:spcBef>
                <a:spcPct val="0"/>
              </a:spcBef>
              <a:spcAft>
                <a:spcPct val="0"/>
              </a:spcAft>
              <a:defRPr>
                <a:solidFill>
                  <a:schemeClr val="tx1"/>
                </a:solidFill>
                <a:latin typeface="Calibri" panose="020F0502020204030204" pitchFamily="34" charset="0"/>
              </a:defRPr>
            </a:lvl6pPr>
            <a:lvl7pPr marL="2971800" indent="-228600" defTabSz="382588" eaLnBrk="0" fontAlgn="base" hangingPunct="0">
              <a:spcBef>
                <a:spcPct val="0"/>
              </a:spcBef>
              <a:spcAft>
                <a:spcPct val="0"/>
              </a:spcAft>
              <a:defRPr>
                <a:solidFill>
                  <a:schemeClr val="tx1"/>
                </a:solidFill>
                <a:latin typeface="Calibri" panose="020F0502020204030204" pitchFamily="34" charset="0"/>
              </a:defRPr>
            </a:lvl7pPr>
            <a:lvl8pPr marL="3429000" indent="-228600" defTabSz="382588" eaLnBrk="0" fontAlgn="base" hangingPunct="0">
              <a:spcBef>
                <a:spcPct val="0"/>
              </a:spcBef>
              <a:spcAft>
                <a:spcPct val="0"/>
              </a:spcAft>
              <a:defRPr>
                <a:solidFill>
                  <a:schemeClr val="tx1"/>
                </a:solidFill>
                <a:latin typeface="Calibri" panose="020F0502020204030204" pitchFamily="34" charset="0"/>
              </a:defRPr>
            </a:lvl8pPr>
            <a:lvl9pPr marL="3886200" indent="-228600" defTabSz="382588" eaLnBrk="0" fontAlgn="base" hangingPunct="0">
              <a:spcBef>
                <a:spcPct val="0"/>
              </a:spcBef>
              <a:spcAft>
                <a:spcPct val="0"/>
              </a:spcAft>
              <a:defRPr>
                <a:solidFill>
                  <a:schemeClr val="tx1"/>
                </a:solidFill>
                <a:latin typeface="Calibri" panose="020F0502020204030204" pitchFamily="34" charset="0"/>
              </a:defRPr>
            </a:lvl9pPr>
          </a:lstStyle>
          <a:p>
            <a:pPr algn="just">
              <a:lnSpc>
                <a:spcPct val="150000"/>
              </a:lnSpc>
              <a:buFont typeface="Arial" panose="020B0604020202020204" pitchFamily="34" charset="0"/>
              <a:buChar char="•"/>
            </a:pP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The underlying study incorporates the ideas of indoor air sanitation techniques for better environmental quality of living space under pilot 2.4 of ANTHEM project “Wide spectrum light and devices to sanitize surface and air”. </a:t>
            </a:r>
            <a:endParaRPr lang="en-US" altLang="en-US" sz="2400" b="1" dirty="0">
              <a:solidFill>
                <a:schemeClr val="accent5">
                  <a:lumMod val="75000"/>
                </a:schemeClr>
              </a:solidFill>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Air contamination due to pathogenic microorganisms is a serious environmental problem and risks human race due to their contagious nature. This work is a proof of concept to propose a sophisticated device that could deactivate the airborne pathogens (e.g. bacteria, fungus, virus etc.) </a:t>
            </a:r>
            <a:endParaRPr lang="en-US" altLang="en-US" sz="2400" b="1" dirty="0">
              <a:solidFill>
                <a:schemeClr val="accent5">
                  <a:lumMod val="75000"/>
                </a:schemeClr>
              </a:solidFill>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In order to </a:t>
            </a: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efficiently deactivate airborne bacteria (e.g. Escherichia coli) a novel SDBD air plasma apparatus equipped with some environmental sensors has been investigated in this work</a:t>
            </a: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 </a:t>
            </a: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Ultraviolet </a:t>
            </a: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and Violet light </a:t>
            </a: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sources </a:t>
            </a: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are integrated along with </a:t>
            </a: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SDBD plasma as shown in Figure-1 to </a:t>
            </a: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exploit the efficacy of these light </a:t>
            </a: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sources </a:t>
            </a: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for the production ozone</a:t>
            </a: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 Surface Dielectric Barrier Discharge plasma is a widely explored tool for VOC depletion[1,2] .  </a:t>
            </a:r>
            <a:endParaRPr lang="en-US" altLang="en-US" sz="2400" b="1" dirty="0">
              <a:solidFill>
                <a:schemeClr val="accent5">
                  <a:lumMod val="75000"/>
                </a:schemeClr>
              </a:solidFill>
              <a:latin typeface="Times New Roman" panose="02020603050405020304" pitchFamily="18" charset="0"/>
              <a:cs typeface="Times New Roman" panose="02020603050405020304" pitchFamily="18" charset="0"/>
            </a:endParaRPr>
          </a:p>
          <a:p>
            <a:pPr algn="just">
              <a:lnSpc>
                <a:spcPct val="150000"/>
              </a:lnSpc>
              <a:buFont typeface="Arial" panose="020B0604020202020204" pitchFamily="34" charset="0"/>
              <a:buChar char="•"/>
            </a:pP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Surface DBD air plasma, an excellent way to generate non-thermal plasma in atmospheric pressure, and capable of producing free electrons, ions and numerous RONS- (Reactive Oxygen and Nitrogen Species), has been designed and the gas-phase </a:t>
            </a:r>
            <a:r>
              <a:rPr lang="en-US" altLang="en-US" sz="2400" b="1" smtClean="0">
                <a:solidFill>
                  <a:schemeClr val="accent5">
                    <a:lumMod val="75000"/>
                  </a:schemeClr>
                </a:solidFill>
                <a:latin typeface="Times New Roman" panose="02020603050405020304" pitchFamily="18" charset="0"/>
                <a:cs typeface="Times New Roman" panose="02020603050405020304" pitchFamily="18" charset="0"/>
              </a:rPr>
              <a:t>chemistry was </a:t>
            </a: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investigated by Optical Emission Spectroscopy[3,4].</a:t>
            </a:r>
          </a:p>
        </p:txBody>
      </p:sp>
      <p:grpSp>
        <p:nvGrpSpPr>
          <p:cNvPr id="3083" name="Group 57"/>
          <p:cNvGrpSpPr>
            <a:grpSpLocks/>
          </p:cNvGrpSpPr>
          <p:nvPr/>
        </p:nvGrpSpPr>
        <p:grpSpPr bwMode="auto">
          <a:xfrm>
            <a:off x="582231" y="8101125"/>
            <a:ext cx="29096031" cy="377966"/>
            <a:chOff x="15105303" y="20214187"/>
            <a:chExt cx="7559922" cy="335750"/>
          </a:xfrm>
          <a:effectLst>
            <a:outerShdw blurRad="50800" dist="38100" dir="16200000" rotWithShape="0">
              <a:prstClr val="black">
                <a:alpha val="40000"/>
              </a:prstClr>
            </a:outerShdw>
          </a:effectLst>
        </p:grpSpPr>
        <p:sp>
          <p:nvSpPr>
            <p:cNvPr id="60" name="Rectangle 59"/>
            <p:cNvSpPr/>
            <p:nvPr/>
          </p:nvSpPr>
          <p:spPr>
            <a:xfrm>
              <a:off x="15105303" y="20214187"/>
              <a:ext cx="7559922" cy="33575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47381">
                <a:defRPr/>
              </a:pPr>
              <a:endParaRPr lang="en-IN">
                <a:effectLst>
                  <a:outerShdw blurRad="50800" dist="38100" dir="2700000" algn="tl" rotWithShape="0">
                    <a:prstClr val="black">
                      <a:alpha val="40000"/>
                    </a:prstClr>
                  </a:outerShdw>
                </a:effectLst>
              </a:endParaRPr>
            </a:p>
          </p:txBody>
        </p:sp>
        <p:sp>
          <p:nvSpPr>
            <p:cNvPr id="62" name="Rectangle 61"/>
            <p:cNvSpPr/>
            <p:nvPr/>
          </p:nvSpPr>
          <p:spPr>
            <a:xfrm>
              <a:off x="15105303" y="20214187"/>
              <a:ext cx="2519653" cy="335750"/>
            </a:xfrm>
            <a:prstGeom prst="rect">
              <a:avLst/>
            </a:prstGeom>
            <a:solidFill>
              <a:srgbClr val="00B05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47381">
                <a:defRPr/>
              </a:pPr>
              <a:endParaRPr lang="en-IN">
                <a:effectLst>
                  <a:outerShdw blurRad="50800" dist="38100" dir="2700000" algn="tl" rotWithShape="0">
                    <a:prstClr val="black">
                      <a:alpha val="40000"/>
                    </a:prstClr>
                  </a:outerShdw>
                </a:effectLst>
              </a:endParaRPr>
            </a:p>
          </p:txBody>
        </p:sp>
        <p:sp>
          <p:nvSpPr>
            <p:cNvPr id="63" name="Rectangle 62"/>
            <p:cNvSpPr/>
            <p:nvPr/>
          </p:nvSpPr>
          <p:spPr>
            <a:xfrm>
              <a:off x="20145572" y="20214187"/>
              <a:ext cx="2519653" cy="335750"/>
            </a:xfrm>
            <a:prstGeom prst="rect">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447381">
                <a:defRPr/>
              </a:pPr>
              <a:endParaRPr lang="en-IN">
                <a:effectLst>
                  <a:outerShdw blurRad="50800" dist="38100" dir="2700000" algn="tl" rotWithShape="0">
                    <a:prstClr val="black">
                      <a:alpha val="40000"/>
                    </a:prstClr>
                  </a:outerShdw>
                </a:effectLst>
              </a:endParaRPr>
            </a:p>
          </p:txBody>
        </p:sp>
      </p:grpSp>
      <p:sp>
        <p:nvSpPr>
          <p:cNvPr id="3084" name="TextBox 48"/>
          <p:cNvSpPr txBox="1">
            <a:spLocks noChangeArrowheads="1"/>
          </p:cNvSpPr>
          <p:nvPr/>
        </p:nvSpPr>
        <p:spPr bwMode="auto">
          <a:xfrm>
            <a:off x="20286119" y="35583098"/>
            <a:ext cx="9135734" cy="2769989"/>
          </a:xfrm>
          <a:prstGeom prst="rect">
            <a:avLst/>
          </a:prstGeom>
          <a:solidFill>
            <a:srgbClr val="DCF5FC"/>
          </a:solidFill>
          <a:ln>
            <a:solidFill>
              <a:schemeClr val="accent1">
                <a:lumMod val="75000"/>
              </a:schemeClr>
            </a:solidFill>
          </a:ln>
          <a:extLst/>
        </p:spPr>
        <p:txBody>
          <a:bodyPr lIns="182880" tIns="91440" rIns="182880" bIns="9144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just" defTabSz="447381">
              <a:defRPr/>
            </a:pPr>
            <a:r>
              <a:rPr lang="fr-FR" altLang="en-US" sz="2400" dirty="0" smtClean="0">
                <a:solidFill>
                  <a:schemeClr val="accent5">
                    <a:lumMod val="75000"/>
                  </a:schemeClr>
                </a:solidFill>
                <a:latin typeface="Times New Roman" panose="02020603050405020304" pitchFamily="18" charset="0"/>
                <a:cs typeface="Times New Roman" panose="02020603050405020304" pitchFamily="18" charset="0"/>
              </a:rPr>
              <a:t>[1] </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C.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Piferi</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et al.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Appl</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Sci</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2022, 12, 4253 (2022).</a:t>
            </a:r>
          </a:p>
          <a:p>
            <a:pPr algn="just" defTabSz="447381">
              <a:defRPr/>
            </a:pPr>
            <a:r>
              <a:rPr lang="fr-FR" altLang="en-US" sz="2400" dirty="0" smtClean="0">
                <a:solidFill>
                  <a:schemeClr val="accent5">
                    <a:lumMod val="75000"/>
                  </a:schemeClr>
                </a:solidFill>
                <a:latin typeface="Times New Roman" panose="02020603050405020304" pitchFamily="18" charset="0"/>
                <a:cs typeface="Times New Roman" panose="02020603050405020304" pitchFamily="18" charset="0"/>
              </a:rPr>
              <a:t>[2] C</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Piferi</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et al.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Cleaner</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Engineering and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Technology</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Volume 8, 2022,</a:t>
            </a:r>
          </a:p>
          <a:p>
            <a:pPr algn="just" defTabSz="447381">
              <a:defRPr/>
            </a:pPr>
            <a:r>
              <a:rPr lang="fr-FR" altLang="en-US" sz="2400" dirty="0" smtClean="0">
                <a:solidFill>
                  <a:schemeClr val="accent5">
                    <a:lumMod val="75000"/>
                  </a:schemeClr>
                </a:solidFill>
                <a:latin typeface="Times New Roman" panose="02020603050405020304" pitchFamily="18" charset="0"/>
                <a:cs typeface="Times New Roman" panose="02020603050405020304" pitchFamily="18" charset="0"/>
              </a:rPr>
              <a:t>[3]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Pierotti</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G.,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Piferi</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C.,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Popoli</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A., Plasma Sources Science and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Technology</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2023, 32(6), 064005. </a:t>
            </a:r>
          </a:p>
          <a:p>
            <a:pPr algn="just" defTabSz="447381">
              <a:defRPr/>
            </a:pPr>
            <a:r>
              <a:rPr lang="fr-FR" altLang="en-US" sz="2400" dirty="0" smtClean="0">
                <a:solidFill>
                  <a:schemeClr val="accent5">
                    <a:lumMod val="75000"/>
                  </a:schemeClr>
                </a:solidFill>
                <a:latin typeface="Times New Roman" panose="02020603050405020304" pitchFamily="18" charset="0"/>
                <a:cs typeface="Times New Roman" panose="02020603050405020304" pitchFamily="18" charset="0"/>
              </a:rPr>
              <a:t>[4]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Biganzoli</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I.,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Barni</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R.,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Riccardi</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C., 2013, Journal of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Physics</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D: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Applied</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a:t>
            </a:r>
            <a:r>
              <a:rPr lang="fr-FR" altLang="en-US" sz="2400" dirty="0" err="1">
                <a:solidFill>
                  <a:schemeClr val="accent5">
                    <a:lumMod val="75000"/>
                  </a:schemeClr>
                </a:solidFill>
                <a:latin typeface="Times New Roman" panose="02020603050405020304" pitchFamily="18" charset="0"/>
                <a:cs typeface="Times New Roman" panose="02020603050405020304" pitchFamily="18" charset="0"/>
              </a:rPr>
              <a:t>Physics</a:t>
            </a:r>
            <a:r>
              <a:rPr lang="fr-FR" altLang="en-US" sz="2400" dirty="0">
                <a:solidFill>
                  <a:schemeClr val="accent5">
                    <a:lumMod val="75000"/>
                  </a:schemeClr>
                </a:solidFill>
                <a:latin typeface="Times New Roman" panose="02020603050405020304" pitchFamily="18" charset="0"/>
                <a:cs typeface="Times New Roman" panose="02020603050405020304" pitchFamily="18" charset="0"/>
              </a:rPr>
              <a:t>, 46 (2), 025201</a:t>
            </a:r>
          </a:p>
        </p:txBody>
      </p:sp>
      <p:pic>
        <p:nvPicPr>
          <p:cNvPr id="3082" name="Picture 14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088964" y="39073899"/>
            <a:ext cx="2619586" cy="2854506"/>
          </a:xfrm>
          <a:prstGeom prst="rect">
            <a:avLst/>
          </a:prstGeom>
          <a:noFill/>
          <a:ln w="9525">
            <a:solidFill>
              <a:schemeClr val="tx1"/>
            </a:solidFill>
            <a:miter lim="800000"/>
            <a:headEnd/>
            <a:tailEnd/>
          </a:ln>
          <a:extLst>
            <a:ext uri="{909E8E84-426E-40DD-AFC4-6F175D3DCCD1}">
              <a14:hiddenFill xmlns:a14="http://schemas.microsoft.com/office/drawing/2010/main">
                <a:solidFill>
                  <a:srgbClr val="FFFFFF"/>
                </a:solidFill>
              </a14:hiddenFill>
            </a:ext>
          </a:extLst>
        </p:spPr>
      </p:pic>
      <p:pic>
        <p:nvPicPr>
          <p:cNvPr id="3085" name="Picture 41"/>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924827" y="39198446"/>
            <a:ext cx="2875362" cy="2729959"/>
          </a:xfrm>
          <a:prstGeom prst="rect">
            <a:avLst/>
          </a:prstGeom>
          <a:noFill/>
          <a:ln w="12700">
            <a:solidFill>
              <a:srgbClr val="002060"/>
            </a:solidFill>
            <a:miter lim="800000"/>
            <a:headEnd/>
            <a:tailEnd/>
          </a:ln>
          <a:extLst>
            <a:ext uri="{909E8E84-426E-40DD-AFC4-6F175D3DCCD1}">
              <a14:hiddenFill xmlns:a14="http://schemas.microsoft.com/office/drawing/2010/main">
                <a:solidFill>
                  <a:srgbClr val="FFFFFF"/>
                </a:solidFill>
              </a14:hiddenFill>
            </a:ext>
          </a:extLst>
        </p:spPr>
      </p:pic>
      <p:pic>
        <p:nvPicPr>
          <p:cNvPr id="3105" name="Google Shape;87;p1"/>
          <p:cNvPicPr preferRelativeResize="0">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1038" y="754630"/>
            <a:ext cx="29031183" cy="2992236"/>
          </a:xfrm>
          <a:prstGeom prst="rect">
            <a:avLst/>
          </a:prstGeom>
          <a:solidFill>
            <a:schemeClr val="bg1"/>
          </a:solidFill>
          <a:ln>
            <a:noFill/>
          </a:ln>
          <a:extLst/>
        </p:spPr>
      </p:pic>
      <p:pic>
        <p:nvPicPr>
          <p:cNvPr id="4" name="Google Shape;89;p1"/>
          <p:cNvPicPr preferRelativeResize="0"/>
          <p:nvPr/>
        </p:nvPicPr>
        <p:blipFill rotWithShape="1">
          <a:blip r:embed="rId6"/>
          <a:srcRect t="12068" b="12076"/>
          <a:stretch/>
        </p:blipFill>
        <p:spPr>
          <a:xfrm>
            <a:off x="24295893" y="1399540"/>
            <a:ext cx="4620828" cy="1963945"/>
          </a:xfrm>
          <a:prstGeom prst="rect">
            <a:avLst/>
          </a:prstGeom>
          <a:solidFill>
            <a:schemeClr val="bg1"/>
          </a:solidFill>
          <a:ln>
            <a:noFill/>
          </a:ln>
          <a:effectLst>
            <a:outerShdw blurRad="50800" dist="50800" dir="5400000" algn="ctr" rotWithShape="0">
              <a:schemeClr val="bg1">
                <a:alpha val="0"/>
              </a:schemeClr>
            </a:outerShdw>
          </a:effectLst>
        </p:spPr>
      </p:pic>
      <p:sp>
        <p:nvSpPr>
          <p:cNvPr id="81" name="TextBox 84"/>
          <p:cNvSpPr txBox="1">
            <a:spLocks noChangeArrowheads="1"/>
          </p:cNvSpPr>
          <p:nvPr/>
        </p:nvSpPr>
        <p:spPr bwMode="auto">
          <a:xfrm>
            <a:off x="2177464" y="22464828"/>
            <a:ext cx="27089255" cy="646331"/>
          </a:xfrm>
          <a:prstGeom prst="rect">
            <a:avLst/>
          </a:prstGeom>
          <a:noFill/>
          <a:ln>
            <a:noFill/>
          </a:ln>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ctr" defTabSz="447381">
              <a:lnSpc>
                <a:spcPct val="150000"/>
              </a:lnSpc>
              <a:defRPr/>
            </a:pPr>
            <a:r>
              <a:rPr lang="en-IN" altLang="en-US" sz="2400" b="1" dirty="0" smtClean="0">
                <a:solidFill>
                  <a:schemeClr val="accent5">
                    <a:lumMod val="75000"/>
                  </a:schemeClr>
                </a:solidFill>
                <a:latin typeface="Times New Roman" panose="02020603050405020304" pitchFamily="18" charset="0"/>
                <a:cs typeface="Times New Roman" panose="02020603050405020304" pitchFamily="18" charset="0"/>
              </a:rPr>
              <a:t>Figure-1: Experimental setup of cylindrical Surface Dielectric Barrier Discharge (SDBD) air plasma combined with UVC and Violet light Source</a:t>
            </a:r>
            <a:endParaRPr lang="en-IN" altLang="en-US" sz="2400" b="1" dirty="0">
              <a:solidFill>
                <a:schemeClr val="accent5">
                  <a:lumMod val="75000"/>
                </a:schemeClr>
              </a:solidFill>
              <a:latin typeface="Times New Roman" panose="02020603050405020304" pitchFamily="18" charset="0"/>
              <a:cs typeface="Times New Roman" panose="02020603050405020304" pitchFamily="18" charset="0"/>
            </a:endParaRPr>
          </a:p>
        </p:txBody>
      </p:sp>
      <mc:AlternateContent xmlns:mc="http://schemas.openxmlformats.org/markup-compatibility/2006" xmlns:a14="http://schemas.microsoft.com/office/drawing/2010/main">
        <mc:Choice Requires="a14">
          <p:sp>
            <p:nvSpPr>
              <p:cNvPr id="98" name="TextBox 95"/>
              <p:cNvSpPr txBox="1">
                <a:spLocks noChangeArrowheads="1"/>
              </p:cNvSpPr>
              <p:nvPr/>
            </p:nvSpPr>
            <p:spPr bwMode="auto">
              <a:xfrm>
                <a:off x="861765" y="35610301"/>
                <a:ext cx="19134083" cy="2954655"/>
              </a:xfrm>
              <a:prstGeom prst="rect">
                <a:avLst/>
              </a:prstGeom>
              <a:solidFill>
                <a:srgbClr val="DCF5FC"/>
              </a:solidFill>
              <a:ln>
                <a:solidFill>
                  <a:schemeClr val="accent1">
                    <a:lumMod val="75000"/>
                  </a:schemeClr>
                </a:solidFill>
              </a:ln>
            </p:spPr>
            <p:txBody>
              <a:bodyPr wrap="square" lIns="182880" tIns="91440" rIns="182880" bIns="91440">
                <a:spAutoFit/>
              </a:bodyPr>
              <a:lstStyle>
                <a:lvl1pPr marL="285750" indent="-285750">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382588" eaLnBrk="0" fontAlgn="base" hangingPunct="0">
                  <a:spcBef>
                    <a:spcPct val="0"/>
                  </a:spcBef>
                  <a:spcAft>
                    <a:spcPct val="0"/>
                  </a:spcAft>
                  <a:defRPr>
                    <a:solidFill>
                      <a:schemeClr val="tx1"/>
                    </a:solidFill>
                    <a:latin typeface="Calibri" panose="020F0502020204030204" pitchFamily="34" charset="0"/>
                  </a:defRPr>
                </a:lvl6pPr>
                <a:lvl7pPr marL="2971800" indent="-228600" defTabSz="382588" eaLnBrk="0" fontAlgn="base" hangingPunct="0">
                  <a:spcBef>
                    <a:spcPct val="0"/>
                  </a:spcBef>
                  <a:spcAft>
                    <a:spcPct val="0"/>
                  </a:spcAft>
                  <a:defRPr>
                    <a:solidFill>
                      <a:schemeClr val="tx1"/>
                    </a:solidFill>
                    <a:latin typeface="Calibri" panose="020F0502020204030204" pitchFamily="34" charset="0"/>
                  </a:defRPr>
                </a:lvl7pPr>
                <a:lvl8pPr marL="3429000" indent="-228600" defTabSz="382588" eaLnBrk="0" fontAlgn="base" hangingPunct="0">
                  <a:spcBef>
                    <a:spcPct val="0"/>
                  </a:spcBef>
                  <a:spcAft>
                    <a:spcPct val="0"/>
                  </a:spcAft>
                  <a:defRPr>
                    <a:solidFill>
                      <a:schemeClr val="tx1"/>
                    </a:solidFill>
                    <a:latin typeface="Calibri" panose="020F0502020204030204" pitchFamily="34" charset="0"/>
                  </a:defRPr>
                </a:lvl8pPr>
                <a:lvl9pPr marL="3886200" indent="-228600" defTabSz="382588" eaLnBrk="0" fontAlgn="base" hangingPunct="0">
                  <a:spcBef>
                    <a:spcPct val="0"/>
                  </a:spcBef>
                  <a:spcAft>
                    <a:spcPct val="0"/>
                  </a:spcAft>
                  <a:defRPr>
                    <a:solidFill>
                      <a:schemeClr val="tx1"/>
                    </a:solidFill>
                    <a:latin typeface="Calibri" panose="020F0502020204030204" pitchFamily="34" charset="0"/>
                  </a:defRPr>
                </a:lvl9pPr>
              </a:lstStyle>
              <a:p>
                <a:pPr algn="just">
                  <a:lnSpc>
                    <a:spcPct val="150000"/>
                  </a:lnSpc>
                  <a:buFont typeface="Arial" panose="020B0604020202020204" pitchFamily="34" charset="0"/>
                  <a:buChar char="•"/>
                </a:pP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The overall study reveals that the ozone concentration (Figure-2) can be varied by varying the duty cycle of the pulse to generate the SDBD air plasma. There is no effect of UVC and Violet light on the overall concentration of ozone. </a:t>
                </a:r>
              </a:p>
              <a:p>
                <a:pPr algn="just">
                  <a:lnSpc>
                    <a:spcPct val="150000"/>
                  </a:lnSpc>
                  <a:buFont typeface="Arial" panose="020B0604020202020204" pitchFamily="34" charset="0"/>
                  <a:buChar char="•"/>
                </a:pP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The other RONs, specially the concentration of </a:t>
                </a:r>
                <a14:m>
                  <m:oMath xmlns:m="http://schemas.openxmlformats.org/officeDocument/2006/math">
                    <m:sSub>
                      <m:sSubPr>
                        <m:ctrlPr>
                          <a:rPr lang="en-US" altLang="en-US" sz="2400" b="1" i="1">
                            <a:solidFill>
                              <a:schemeClr val="accent5">
                                <a:lumMod val="75000"/>
                              </a:schemeClr>
                            </a:solidFill>
                            <a:latin typeface="Cambria Math" panose="02040503050406030204" pitchFamily="18" charset="0"/>
                            <a:cs typeface="Times New Roman" panose="02020603050405020304" pitchFamily="18" charset="0"/>
                          </a:rPr>
                        </m:ctrlPr>
                      </m:sSubPr>
                      <m:e>
                        <m:r>
                          <a:rPr lang="en-US" altLang="en-US" sz="2400" b="1" i="1" smtClean="0">
                            <a:solidFill>
                              <a:schemeClr val="accent5">
                                <a:lumMod val="75000"/>
                              </a:schemeClr>
                            </a:solidFill>
                            <a:latin typeface="Cambria Math" panose="02040503050406030204" pitchFamily="18" charset="0"/>
                            <a:cs typeface="Times New Roman" panose="02020603050405020304" pitchFamily="18" charset="0"/>
                          </a:rPr>
                          <m:t>𝑵</m:t>
                        </m:r>
                        <m:r>
                          <a:rPr lang="en-US" altLang="en-US" sz="2400" b="1" i="1">
                            <a:solidFill>
                              <a:schemeClr val="accent5">
                                <a:lumMod val="75000"/>
                              </a:schemeClr>
                            </a:solidFill>
                            <a:latin typeface="Cambria Math" panose="02040503050406030204" pitchFamily="18" charset="0"/>
                            <a:cs typeface="Times New Roman" panose="02020603050405020304" pitchFamily="18" charset="0"/>
                          </a:rPr>
                          <m:t>𝑶</m:t>
                        </m:r>
                      </m:e>
                      <m:sub>
                        <m:r>
                          <a:rPr lang="en-US" altLang="en-US" sz="2400" b="1" i="1">
                            <a:solidFill>
                              <a:schemeClr val="accent5">
                                <a:lumMod val="75000"/>
                              </a:schemeClr>
                            </a:solidFill>
                            <a:latin typeface="Cambria Math" panose="02040503050406030204" pitchFamily="18" charset="0"/>
                            <a:cs typeface="Times New Roman" panose="02020603050405020304" pitchFamily="18" charset="0"/>
                          </a:rPr>
                          <m:t>𝟐</m:t>
                        </m:r>
                      </m:sub>
                    </m:sSub>
                  </m:oMath>
                </a14:m>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 (Figure-3) is slightly beyond the standard value within a room and this is also independent of other light sources except the duty cycle (DC) to generate SDBD discharge.  </a:t>
                </a:r>
              </a:p>
              <a:p>
                <a:pPr algn="just">
                  <a:lnSpc>
                    <a:spcPct val="150000"/>
                  </a:lnSpc>
                  <a:buFont typeface="Arial" panose="020B0604020202020204" pitchFamily="34" charset="0"/>
                  <a:buChar char="•"/>
                </a:pP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Future work will focus on </a:t>
                </a: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optimizing </a:t>
                </a: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the RONS concentration to threshold levels and inactivating airborne bacteria.</a:t>
                </a:r>
              </a:p>
            </p:txBody>
          </p:sp>
        </mc:Choice>
        <mc:Fallback xmlns="">
          <p:sp>
            <p:nvSpPr>
              <p:cNvPr id="98" name="TextBox 95"/>
              <p:cNvSpPr txBox="1">
                <a:spLocks noRot="1" noChangeAspect="1" noMove="1" noResize="1" noEditPoints="1" noAdjustHandles="1" noChangeArrowheads="1" noChangeShapeType="1" noTextEdit="1"/>
              </p:cNvSpPr>
              <p:nvPr/>
            </p:nvSpPr>
            <p:spPr bwMode="auto">
              <a:xfrm>
                <a:off x="861765" y="35610301"/>
                <a:ext cx="19134083" cy="2954655"/>
              </a:xfrm>
              <a:prstGeom prst="rect">
                <a:avLst/>
              </a:prstGeom>
              <a:blipFill rotWithShape="0">
                <a:blip r:embed="rId7"/>
                <a:stretch>
                  <a:fillRect/>
                </a:stretch>
              </a:blipFill>
              <a:ln>
                <a:solidFill>
                  <a:schemeClr val="accent1">
                    <a:lumMod val="75000"/>
                  </a:schemeClr>
                </a:solidFill>
              </a:ln>
            </p:spPr>
            <p:txBody>
              <a:bodyPr/>
              <a:lstStyle/>
              <a:p>
                <a:r>
                  <a:rPr lang="en-US">
                    <a:noFill/>
                  </a:rPr>
                  <a:t> </a:t>
                </a:r>
              </a:p>
            </p:txBody>
          </p:sp>
        </mc:Fallback>
      </mc:AlternateContent>
      <p:sp>
        <p:nvSpPr>
          <p:cNvPr id="86" name="TextBox 95"/>
          <p:cNvSpPr txBox="1">
            <a:spLocks noChangeArrowheads="1"/>
          </p:cNvSpPr>
          <p:nvPr/>
        </p:nvSpPr>
        <p:spPr bwMode="auto">
          <a:xfrm>
            <a:off x="7309419" y="39622731"/>
            <a:ext cx="15980434" cy="2262158"/>
          </a:xfrm>
          <a:prstGeom prst="rect">
            <a:avLst/>
          </a:prstGeom>
          <a:solidFill>
            <a:srgbClr val="DCF5FC"/>
          </a:solidFill>
          <a:ln>
            <a:solidFill>
              <a:schemeClr val="accent1">
                <a:lumMod val="75000"/>
              </a:schemeClr>
            </a:solidFill>
          </a:ln>
          <a:extLst/>
        </p:spPr>
        <p:txBody>
          <a:bodyPr wrap="square" lIns="182880" tIns="91440" rIns="182880" bIns="91440">
            <a:spAutoFit/>
          </a:bodyPr>
          <a:lstStyle>
            <a:lvl1pPr marL="285750" indent="-285750">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382588" eaLnBrk="0" fontAlgn="base" hangingPunct="0">
              <a:spcBef>
                <a:spcPct val="0"/>
              </a:spcBef>
              <a:spcAft>
                <a:spcPct val="0"/>
              </a:spcAft>
              <a:defRPr>
                <a:solidFill>
                  <a:schemeClr val="tx1"/>
                </a:solidFill>
                <a:latin typeface="Calibri" panose="020F0502020204030204" pitchFamily="34" charset="0"/>
              </a:defRPr>
            </a:lvl6pPr>
            <a:lvl7pPr marL="2971800" indent="-228600" defTabSz="382588" eaLnBrk="0" fontAlgn="base" hangingPunct="0">
              <a:spcBef>
                <a:spcPct val="0"/>
              </a:spcBef>
              <a:spcAft>
                <a:spcPct val="0"/>
              </a:spcAft>
              <a:defRPr>
                <a:solidFill>
                  <a:schemeClr val="tx1"/>
                </a:solidFill>
                <a:latin typeface="Calibri" panose="020F0502020204030204" pitchFamily="34" charset="0"/>
              </a:defRPr>
            </a:lvl7pPr>
            <a:lvl8pPr marL="3429000" indent="-228600" defTabSz="382588" eaLnBrk="0" fontAlgn="base" hangingPunct="0">
              <a:spcBef>
                <a:spcPct val="0"/>
              </a:spcBef>
              <a:spcAft>
                <a:spcPct val="0"/>
              </a:spcAft>
              <a:defRPr>
                <a:solidFill>
                  <a:schemeClr val="tx1"/>
                </a:solidFill>
                <a:latin typeface="Calibri" panose="020F0502020204030204" pitchFamily="34" charset="0"/>
              </a:defRPr>
            </a:lvl8pPr>
            <a:lvl9pPr marL="3886200" indent="-228600" defTabSz="382588" eaLnBrk="0" fontAlgn="base" hangingPunct="0">
              <a:spcBef>
                <a:spcPct val="0"/>
              </a:spcBef>
              <a:spcAft>
                <a:spcPct val="0"/>
              </a:spcAft>
              <a:defRPr>
                <a:solidFill>
                  <a:schemeClr val="tx1"/>
                </a:solidFill>
                <a:latin typeface="Calibri" panose="020F0502020204030204" pitchFamily="34" charset="0"/>
              </a:defRPr>
            </a:lvl9pPr>
          </a:lstStyle>
          <a:p>
            <a:pPr marL="0" indent="0" algn="just">
              <a:lnSpc>
                <a:spcPct val="150000"/>
              </a:lnSpc>
            </a:pPr>
            <a:r>
              <a:rPr lang="en-IN" altLang="en-US" b="1" dirty="0" smtClean="0">
                <a:solidFill>
                  <a:schemeClr val="accent5">
                    <a:lumMod val="75000"/>
                  </a:schemeClr>
                </a:solidFill>
                <a:latin typeface="Times New Roman" panose="02020603050405020304" pitchFamily="18" charset="0"/>
                <a:cs typeface="Times New Roman" panose="02020603050405020304" pitchFamily="18" charset="0"/>
              </a:rPr>
              <a:t>This work has been funded by the National Plan for NRRP Complementary Investments (PNC, established with the decree-low 6 May 2021, n.59, converted by law n. 101 of 2021) in the call for the funding of research initiatives for technologies and innovative trajectories in the health and care sectors (Directorial Decree n. 931 of 06-06-2022) – project n. PNC0000003-AdvanNced Technologies for Human-</a:t>
            </a:r>
            <a:r>
              <a:rPr lang="en-IN" altLang="en-US" b="1" dirty="0" err="1" smtClean="0">
                <a:solidFill>
                  <a:schemeClr val="accent5">
                    <a:lumMod val="75000"/>
                  </a:schemeClr>
                </a:solidFill>
                <a:latin typeface="Times New Roman" panose="02020603050405020304" pitchFamily="18" charset="0"/>
                <a:cs typeface="Times New Roman" panose="02020603050405020304" pitchFamily="18" charset="0"/>
              </a:rPr>
              <a:t>centrEd</a:t>
            </a:r>
            <a:r>
              <a:rPr lang="en-IN" altLang="en-US" b="1" dirty="0" smtClean="0">
                <a:solidFill>
                  <a:schemeClr val="accent5">
                    <a:lumMod val="75000"/>
                  </a:schemeClr>
                </a:solidFill>
                <a:latin typeface="Times New Roman" panose="02020603050405020304" pitchFamily="18" charset="0"/>
                <a:cs typeface="Times New Roman" panose="02020603050405020304" pitchFamily="18" charset="0"/>
              </a:rPr>
              <a:t> Medicine (project acronym: ANTHEM). </a:t>
            </a:r>
            <a:r>
              <a:rPr lang="en-US" altLang="en-US" b="1" dirty="0">
                <a:solidFill>
                  <a:schemeClr val="accent5">
                    <a:lumMod val="75000"/>
                  </a:schemeClr>
                </a:solidFill>
                <a:latin typeface="Times New Roman" panose="02020603050405020304" pitchFamily="18" charset="0"/>
                <a:cs typeface="Times New Roman" panose="02020603050405020304" pitchFamily="18" charset="0"/>
              </a:rPr>
              <a:t>Thanks to the company </a:t>
            </a:r>
            <a:r>
              <a:rPr lang="en-US" altLang="en-US" b="1" dirty="0" err="1">
                <a:solidFill>
                  <a:schemeClr val="accent5">
                    <a:lumMod val="75000"/>
                  </a:schemeClr>
                </a:solidFill>
                <a:latin typeface="Times New Roman" panose="02020603050405020304" pitchFamily="18" charset="0"/>
                <a:cs typeface="Times New Roman" panose="02020603050405020304" pitchFamily="18" charset="0"/>
              </a:rPr>
              <a:t>Artemide</a:t>
            </a:r>
            <a:r>
              <a:rPr lang="en-US" altLang="en-US" b="1" dirty="0">
                <a:solidFill>
                  <a:schemeClr val="accent5">
                    <a:lumMod val="75000"/>
                  </a:schemeClr>
                </a:solidFill>
                <a:latin typeface="Times New Roman" panose="02020603050405020304" pitchFamily="18" charset="0"/>
                <a:cs typeface="Times New Roman" panose="02020603050405020304" pitchFamily="18" charset="0"/>
              </a:rPr>
              <a:t> in the person of the President and CEO Arch. Carlotta de </a:t>
            </a:r>
            <a:r>
              <a:rPr lang="en-US" altLang="en-US" b="1" dirty="0" err="1">
                <a:solidFill>
                  <a:schemeClr val="accent5">
                    <a:lumMod val="75000"/>
                  </a:schemeClr>
                </a:solidFill>
                <a:latin typeface="Times New Roman" panose="02020603050405020304" pitchFamily="18" charset="0"/>
                <a:cs typeface="Times New Roman" panose="02020603050405020304" pitchFamily="18" charset="0"/>
              </a:rPr>
              <a:t>Bevilacqua</a:t>
            </a:r>
            <a:r>
              <a:rPr lang="en-US" altLang="en-US" b="1" dirty="0">
                <a:solidFill>
                  <a:schemeClr val="accent5">
                    <a:lumMod val="75000"/>
                  </a:schemeClr>
                </a:solidFill>
                <a:latin typeface="Times New Roman" panose="02020603050405020304" pitchFamily="18" charset="0"/>
                <a:cs typeface="Times New Roman" panose="02020603050405020304" pitchFamily="18" charset="0"/>
              </a:rPr>
              <a:t> and the technical team that collaborates on the project Anthem "Wide spectrum light and devices for sanitation analyses" composed by Andrea </a:t>
            </a:r>
            <a:r>
              <a:rPr lang="en-US" altLang="en-US" b="1" dirty="0" err="1">
                <a:solidFill>
                  <a:schemeClr val="accent5">
                    <a:lumMod val="75000"/>
                  </a:schemeClr>
                </a:solidFill>
                <a:latin typeface="Times New Roman" panose="02020603050405020304" pitchFamily="18" charset="0"/>
                <a:cs typeface="Times New Roman" panose="02020603050405020304" pitchFamily="18" charset="0"/>
              </a:rPr>
              <a:t>Gallucci</a:t>
            </a:r>
            <a:r>
              <a:rPr lang="en-US" altLang="en-US" b="1" dirty="0">
                <a:solidFill>
                  <a:schemeClr val="accent5">
                    <a:lumMod val="75000"/>
                  </a:schemeClr>
                </a:solidFill>
                <a:latin typeface="Times New Roman" panose="02020603050405020304" pitchFamily="18" charset="0"/>
                <a:cs typeface="Times New Roman" panose="02020603050405020304" pitchFamily="18" charset="0"/>
              </a:rPr>
              <a:t>, Laura </a:t>
            </a:r>
            <a:r>
              <a:rPr lang="en-US" altLang="en-US" b="1" dirty="0" err="1">
                <a:solidFill>
                  <a:schemeClr val="accent5">
                    <a:lumMod val="75000"/>
                  </a:schemeClr>
                </a:solidFill>
                <a:latin typeface="Times New Roman" panose="02020603050405020304" pitchFamily="18" charset="0"/>
                <a:cs typeface="Times New Roman" panose="02020603050405020304" pitchFamily="18" charset="0"/>
              </a:rPr>
              <a:t>Pessoni</a:t>
            </a:r>
            <a:r>
              <a:rPr lang="en-US" altLang="en-US" b="1" dirty="0">
                <a:solidFill>
                  <a:schemeClr val="accent5">
                    <a:lumMod val="75000"/>
                  </a:schemeClr>
                </a:solidFill>
                <a:latin typeface="Times New Roman" panose="02020603050405020304" pitchFamily="18" charset="0"/>
                <a:cs typeface="Times New Roman" panose="02020603050405020304" pitchFamily="18" charset="0"/>
              </a:rPr>
              <a:t>, Silvia </a:t>
            </a:r>
            <a:r>
              <a:rPr lang="en-US" altLang="en-US" b="1" dirty="0" err="1">
                <a:solidFill>
                  <a:schemeClr val="accent5">
                    <a:lumMod val="75000"/>
                  </a:schemeClr>
                </a:solidFill>
                <a:latin typeface="Times New Roman" panose="02020603050405020304" pitchFamily="18" charset="0"/>
                <a:cs typeface="Times New Roman" panose="02020603050405020304" pitchFamily="18" charset="0"/>
              </a:rPr>
              <a:t>Marinoni</a:t>
            </a:r>
            <a:r>
              <a:rPr lang="en-US" altLang="en-US" b="1" dirty="0">
                <a:solidFill>
                  <a:schemeClr val="accent5">
                    <a:lumMod val="75000"/>
                  </a:schemeClr>
                </a:solidFill>
                <a:latin typeface="Times New Roman" panose="02020603050405020304" pitchFamily="18" charset="0"/>
                <a:cs typeface="Times New Roman" panose="02020603050405020304" pitchFamily="18" charset="0"/>
              </a:rPr>
              <a:t> and Roberto </a:t>
            </a:r>
            <a:r>
              <a:rPr lang="en-US" altLang="en-US" b="1" dirty="0" err="1">
                <a:solidFill>
                  <a:schemeClr val="accent5">
                    <a:lumMod val="75000"/>
                  </a:schemeClr>
                </a:solidFill>
                <a:latin typeface="Times New Roman" panose="02020603050405020304" pitchFamily="18" charset="0"/>
                <a:cs typeface="Times New Roman" panose="02020603050405020304" pitchFamily="18" charset="0"/>
              </a:rPr>
              <a:t>Franzosi</a:t>
            </a:r>
            <a:r>
              <a:rPr lang="en-US" altLang="en-US" b="1" dirty="0">
                <a:solidFill>
                  <a:schemeClr val="accent5">
                    <a:lumMod val="75000"/>
                  </a:schemeClr>
                </a:solidFill>
                <a:latin typeface="Times New Roman" panose="02020603050405020304" pitchFamily="18" charset="0"/>
                <a:cs typeface="Times New Roman" panose="02020603050405020304" pitchFamily="18" charset="0"/>
              </a:rPr>
              <a:t>.</a:t>
            </a:r>
            <a:endParaRPr lang="en-IN" altLang="en-US" b="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91" name="TextBox 91"/>
          <p:cNvSpPr txBox="1">
            <a:spLocks noChangeArrowheads="1"/>
          </p:cNvSpPr>
          <p:nvPr/>
        </p:nvSpPr>
        <p:spPr bwMode="auto">
          <a:xfrm>
            <a:off x="10564296" y="8739023"/>
            <a:ext cx="9172057" cy="769441"/>
          </a:xfrm>
          <a:prstGeom prst="rect">
            <a:avLst/>
          </a:prstGeom>
          <a:solidFill>
            <a:schemeClr val="accent6"/>
          </a:solidFill>
          <a:ln w="12700">
            <a:solidFill>
              <a:schemeClr val="accent1">
                <a:lumMod val="75000"/>
              </a:schemeClr>
            </a:solidFill>
          </a:ln>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ctr" defTabSz="447381">
              <a:defRPr/>
            </a:pPr>
            <a:r>
              <a:rPr lang="en-IN" altLang="en-US" sz="4400" b="1" dirty="0">
                <a:solidFill>
                  <a:schemeClr val="bg1"/>
                </a:solidFill>
                <a:latin typeface="Times New Roman" panose="02020603050405020304" pitchFamily="18" charset="0"/>
                <a:cs typeface="Times New Roman" panose="02020603050405020304" pitchFamily="18" charset="0"/>
              </a:rPr>
              <a:t>Introduction and Motivations</a:t>
            </a:r>
          </a:p>
        </p:txBody>
      </p:sp>
      <p:sp>
        <p:nvSpPr>
          <p:cNvPr id="92" name="TextBox 91"/>
          <p:cNvSpPr txBox="1">
            <a:spLocks noChangeArrowheads="1"/>
          </p:cNvSpPr>
          <p:nvPr/>
        </p:nvSpPr>
        <p:spPr bwMode="auto">
          <a:xfrm>
            <a:off x="10494720" y="15126966"/>
            <a:ext cx="9269518" cy="769441"/>
          </a:xfrm>
          <a:prstGeom prst="rect">
            <a:avLst/>
          </a:prstGeom>
          <a:solidFill>
            <a:schemeClr val="accent6"/>
          </a:solidFill>
          <a:ln cap="rnd">
            <a:solidFill>
              <a:schemeClr val="accent1">
                <a:lumMod val="75000"/>
              </a:schemeClr>
            </a:solidFill>
          </a:ln>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ctr" defTabSz="447381">
              <a:defRPr/>
            </a:pPr>
            <a:r>
              <a:rPr lang="en-IN" altLang="en-US" sz="4400" b="1" dirty="0" smtClean="0">
                <a:solidFill>
                  <a:schemeClr val="bg1"/>
                </a:solidFill>
                <a:latin typeface="Times New Roman" panose="02020603050405020304" pitchFamily="18" charset="0"/>
                <a:cs typeface="Times New Roman" panose="02020603050405020304" pitchFamily="18" charset="0"/>
              </a:rPr>
              <a:t>Materials and Methods</a:t>
            </a:r>
            <a:endParaRPr lang="en-IN" altLang="en-US" sz="4400" b="1" dirty="0">
              <a:solidFill>
                <a:schemeClr val="bg1"/>
              </a:solidFill>
              <a:latin typeface="Times New Roman" panose="02020603050405020304" pitchFamily="18" charset="0"/>
              <a:cs typeface="Times New Roman" panose="02020603050405020304" pitchFamily="18" charset="0"/>
            </a:endParaRPr>
          </a:p>
        </p:txBody>
      </p:sp>
      <p:sp>
        <p:nvSpPr>
          <p:cNvPr id="107" name="TextBox 91"/>
          <p:cNvSpPr txBox="1">
            <a:spLocks noChangeArrowheads="1"/>
          </p:cNvSpPr>
          <p:nvPr/>
        </p:nvSpPr>
        <p:spPr bwMode="auto">
          <a:xfrm>
            <a:off x="20295145" y="34639232"/>
            <a:ext cx="9096771" cy="769441"/>
          </a:xfrm>
          <a:prstGeom prst="rect">
            <a:avLst/>
          </a:prstGeom>
          <a:solidFill>
            <a:schemeClr val="accent6"/>
          </a:solidFill>
          <a:ln>
            <a:solidFill>
              <a:schemeClr val="accent1">
                <a:lumMod val="75000"/>
              </a:schemeClr>
            </a:solidFill>
          </a:ln>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ctr" defTabSz="447381">
              <a:defRPr/>
            </a:pPr>
            <a:r>
              <a:rPr lang="en-IN" altLang="en-US" sz="4400" b="1" dirty="0" smtClean="0">
                <a:solidFill>
                  <a:schemeClr val="bg1"/>
                </a:solidFill>
                <a:latin typeface="Times New Roman" panose="02020603050405020304" pitchFamily="18" charset="0"/>
                <a:cs typeface="Times New Roman" panose="02020603050405020304" pitchFamily="18" charset="0"/>
              </a:rPr>
              <a:t>References</a:t>
            </a:r>
            <a:endParaRPr lang="en-IN" altLang="en-US" sz="4400" b="1" dirty="0">
              <a:solidFill>
                <a:schemeClr val="bg1"/>
              </a:solidFill>
              <a:latin typeface="Times New Roman" panose="02020603050405020304" pitchFamily="18" charset="0"/>
              <a:cs typeface="Times New Roman" panose="02020603050405020304" pitchFamily="18" charset="0"/>
            </a:endParaRPr>
          </a:p>
        </p:txBody>
      </p:sp>
      <p:sp>
        <p:nvSpPr>
          <p:cNvPr id="117" name="TextBox 116"/>
          <p:cNvSpPr txBox="1">
            <a:spLocks noChangeArrowheads="1"/>
          </p:cNvSpPr>
          <p:nvPr/>
        </p:nvSpPr>
        <p:spPr bwMode="auto">
          <a:xfrm>
            <a:off x="10447067" y="23323276"/>
            <a:ext cx="9269518" cy="769441"/>
          </a:xfrm>
          <a:prstGeom prst="rect">
            <a:avLst/>
          </a:prstGeom>
          <a:solidFill>
            <a:schemeClr val="accent6"/>
          </a:solidFill>
          <a:ln cap="rnd">
            <a:solidFill>
              <a:schemeClr val="accent1">
                <a:lumMod val="75000"/>
              </a:schemeClr>
            </a:solidFill>
          </a:ln>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ctr" defTabSz="447381">
              <a:defRPr/>
            </a:pPr>
            <a:r>
              <a:rPr lang="en-IN" altLang="en-US" sz="4400" b="1" dirty="0" smtClean="0">
                <a:solidFill>
                  <a:schemeClr val="bg1"/>
                </a:solidFill>
                <a:latin typeface="Times New Roman" panose="02020603050405020304" pitchFamily="18" charset="0"/>
                <a:cs typeface="Times New Roman" panose="02020603050405020304" pitchFamily="18" charset="0"/>
              </a:rPr>
              <a:t>Results</a:t>
            </a:r>
            <a:endParaRPr lang="en-IN" altLang="en-US" sz="4400" b="1" dirty="0">
              <a:solidFill>
                <a:schemeClr val="bg1"/>
              </a:solidFill>
              <a:latin typeface="Times New Roman" panose="02020603050405020304" pitchFamily="18" charset="0"/>
              <a:cs typeface="Times New Roman" panose="02020603050405020304" pitchFamily="18" charset="0"/>
            </a:endParaRPr>
          </a:p>
        </p:txBody>
      </p:sp>
      <p:sp>
        <p:nvSpPr>
          <p:cNvPr id="118" name="TextBox 91"/>
          <p:cNvSpPr txBox="1">
            <a:spLocks noChangeArrowheads="1"/>
          </p:cNvSpPr>
          <p:nvPr/>
        </p:nvSpPr>
        <p:spPr bwMode="auto">
          <a:xfrm>
            <a:off x="5604227" y="34619934"/>
            <a:ext cx="9096771" cy="769441"/>
          </a:xfrm>
          <a:prstGeom prst="rect">
            <a:avLst/>
          </a:prstGeom>
          <a:solidFill>
            <a:schemeClr val="accent6"/>
          </a:solidFill>
          <a:ln>
            <a:solidFill>
              <a:schemeClr val="accent1">
                <a:lumMod val="75000"/>
              </a:schemeClr>
            </a:solidFill>
          </a:ln>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ctr" defTabSz="447381">
              <a:defRPr/>
            </a:pPr>
            <a:r>
              <a:rPr lang="en-IN" altLang="en-US" sz="4400" b="1" dirty="0" smtClean="0">
                <a:solidFill>
                  <a:schemeClr val="bg1"/>
                </a:solidFill>
                <a:latin typeface="Times New Roman" panose="02020603050405020304" pitchFamily="18" charset="0"/>
                <a:cs typeface="Times New Roman" panose="02020603050405020304" pitchFamily="18" charset="0"/>
              </a:rPr>
              <a:t>Discussion</a:t>
            </a:r>
            <a:endParaRPr lang="en-IN" altLang="en-US" sz="4400" b="1" dirty="0">
              <a:solidFill>
                <a:schemeClr val="bg1"/>
              </a:solidFill>
              <a:latin typeface="Times New Roman" panose="02020603050405020304" pitchFamily="18" charset="0"/>
              <a:cs typeface="Times New Roman" panose="02020603050405020304" pitchFamily="18" charset="0"/>
            </a:endParaRPr>
          </a:p>
        </p:txBody>
      </p:sp>
      <p:sp>
        <p:nvSpPr>
          <p:cNvPr id="119" name="TextBox 91"/>
          <p:cNvSpPr txBox="1">
            <a:spLocks noChangeArrowheads="1"/>
          </p:cNvSpPr>
          <p:nvPr/>
        </p:nvSpPr>
        <p:spPr bwMode="auto">
          <a:xfrm>
            <a:off x="10598684" y="38722820"/>
            <a:ext cx="9096771" cy="769441"/>
          </a:xfrm>
          <a:prstGeom prst="rect">
            <a:avLst/>
          </a:prstGeom>
          <a:solidFill>
            <a:schemeClr val="accent6"/>
          </a:solidFill>
          <a:ln>
            <a:solidFill>
              <a:schemeClr val="accent1">
                <a:lumMod val="75000"/>
              </a:schemeClr>
            </a:solidFill>
          </a:ln>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ctr" defTabSz="447381">
              <a:defRPr/>
            </a:pPr>
            <a:r>
              <a:rPr lang="en-IN" altLang="en-US" sz="4400" b="1" dirty="0" smtClean="0">
                <a:solidFill>
                  <a:schemeClr val="bg1"/>
                </a:solidFill>
                <a:latin typeface="Times New Roman" panose="02020603050405020304" pitchFamily="18" charset="0"/>
                <a:cs typeface="Times New Roman" panose="02020603050405020304" pitchFamily="18" charset="0"/>
              </a:rPr>
              <a:t>Acknowledgements</a:t>
            </a:r>
            <a:r>
              <a:rPr lang="en-IN" altLang="en-US" sz="4400" b="1" dirty="0" smtClean="0">
                <a:solidFill>
                  <a:srgbClr val="FF3300"/>
                </a:solidFill>
                <a:latin typeface="Times New Roman" panose="02020603050405020304" pitchFamily="18" charset="0"/>
                <a:cs typeface="Times New Roman" panose="02020603050405020304" pitchFamily="18" charset="0"/>
              </a:rPr>
              <a:t> </a:t>
            </a:r>
            <a:endParaRPr lang="en-IN" altLang="en-US" sz="4400" b="1" dirty="0">
              <a:solidFill>
                <a:srgbClr val="FF3300"/>
              </a:solidFill>
              <a:latin typeface="Times New Roman" panose="02020603050405020304" pitchFamily="18" charset="0"/>
              <a:cs typeface="Times New Roman" panose="02020603050405020304" pitchFamily="18" charset="0"/>
            </a:endParaRPr>
          </a:p>
        </p:txBody>
      </p:sp>
      <p:pic>
        <p:nvPicPr>
          <p:cNvPr id="3138" name="Picture 3137"/>
          <p:cNvPicPr>
            <a:picLocks noChangeAspect="1"/>
          </p:cNvPicPr>
          <p:nvPr/>
        </p:nvPicPr>
        <p:blipFill rotWithShape="1">
          <a:blip r:embed="rId8"/>
          <a:srcRect l="5127" t="9591" r="8203" b="4343"/>
          <a:stretch/>
        </p:blipFill>
        <p:spPr>
          <a:xfrm>
            <a:off x="1660953" y="24215904"/>
            <a:ext cx="12419832" cy="9232019"/>
          </a:xfrm>
          <a:prstGeom prst="rect">
            <a:avLst/>
          </a:prstGeom>
        </p:spPr>
      </p:pic>
      <p:sp>
        <p:nvSpPr>
          <p:cNvPr id="120" name="TextBox 84"/>
          <p:cNvSpPr txBox="1">
            <a:spLocks noChangeArrowheads="1"/>
          </p:cNvSpPr>
          <p:nvPr/>
        </p:nvSpPr>
        <p:spPr bwMode="auto">
          <a:xfrm>
            <a:off x="1326116" y="33257450"/>
            <a:ext cx="13239324" cy="1200329"/>
          </a:xfrm>
          <a:prstGeom prst="rect">
            <a:avLst/>
          </a:prstGeom>
          <a:noFill/>
          <a:ln>
            <a:noFill/>
          </a:ln>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ctr" defTabSz="447381">
              <a:lnSpc>
                <a:spcPct val="150000"/>
              </a:lnSpc>
              <a:defRPr/>
            </a:pPr>
            <a:r>
              <a:rPr lang="en-IN" altLang="en-US" sz="2400" b="1" dirty="0" smtClean="0">
                <a:solidFill>
                  <a:schemeClr val="accent5">
                    <a:lumMod val="75000"/>
                  </a:schemeClr>
                </a:solidFill>
                <a:latin typeface="Times New Roman" panose="02020603050405020304" pitchFamily="18" charset="0"/>
                <a:cs typeface="Times New Roman" panose="02020603050405020304" pitchFamily="18" charset="0"/>
              </a:rPr>
              <a:t>Figure-2: </a:t>
            </a: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Ozone concentration as a function of duty cycle (DC) variation on various </a:t>
            </a: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events (Plasma, UV, violet light On-Off).</a:t>
            </a:r>
            <a:endParaRPr lang="en-IN" altLang="en-US" sz="2400" b="1" dirty="0">
              <a:solidFill>
                <a:schemeClr val="accent5">
                  <a:lumMod val="75000"/>
                </a:schemeClr>
              </a:solidFill>
              <a:latin typeface="Times New Roman" panose="02020603050405020304" pitchFamily="18" charset="0"/>
              <a:cs typeface="Times New Roman" panose="02020603050405020304" pitchFamily="18" charset="0"/>
            </a:endParaRPr>
          </a:p>
        </p:txBody>
      </p:sp>
      <p:sp>
        <p:nvSpPr>
          <p:cNvPr id="121" name="TextBox 84"/>
          <p:cNvSpPr txBox="1">
            <a:spLocks noChangeArrowheads="1"/>
          </p:cNvSpPr>
          <p:nvPr/>
        </p:nvSpPr>
        <p:spPr bwMode="auto">
          <a:xfrm>
            <a:off x="15739462" y="33215061"/>
            <a:ext cx="13629450" cy="1200329"/>
          </a:xfrm>
          <a:prstGeom prst="rect">
            <a:avLst/>
          </a:prstGeom>
          <a:noFill/>
          <a:ln>
            <a:noFill/>
          </a:ln>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defRPr>
            </a:lvl9pPr>
          </a:lstStyle>
          <a:p>
            <a:pPr algn="ctr" defTabSz="447381">
              <a:lnSpc>
                <a:spcPct val="150000"/>
              </a:lnSpc>
              <a:defRPr/>
            </a:pPr>
            <a:r>
              <a:rPr lang="en-IN" altLang="en-US" sz="2400" b="1" dirty="0" smtClean="0">
                <a:solidFill>
                  <a:schemeClr val="accent5">
                    <a:lumMod val="75000"/>
                  </a:schemeClr>
                </a:solidFill>
                <a:latin typeface="Times New Roman" panose="02020603050405020304" pitchFamily="18" charset="0"/>
                <a:cs typeface="Times New Roman" panose="02020603050405020304" pitchFamily="18" charset="0"/>
              </a:rPr>
              <a:t>Figure-3: </a:t>
            </a: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Nitrite concentration as a function of duty cycle (DC) variation on various </a:t>
            </a: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events (</a:t>
            </a: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Plasma, UV, </a:t>
            </a:r>
            <a:r>
              <a:rPr lang="en-US" altLang="en-US" sz="2400" b="1" dirty="0" smtClean="0">
                <a:solidFill>
                  <a:schemeClr val="accent5">
                    <a:lumMod val="75000"/>
                  </a:schemeClr>
                </a:solidFill>
                <a:latin typeface="Times New Roman" panose="02020603050405020304" pitchFamily="18" charset="0"/>
                <a:cs typeface="Times New Roman" panose="02020603050405020304" pitchFamily="18" charset="0"/>
              </a:rPr>
              <a:t>violet light </a:t>
            </a:r>
            <a:r>
              <a:rPr lang="en-US" altLang="en-US" sz="2400" b="1" dirty="0">
                <a:solidFill>
                  <a:schemeClr val="accent5">
                    <a:lumMod val="75000"/>
                  </a:schemeClr>
                </a:solidFill>
                <a:latin typeface="Times New Roman" panose="02020603050405020304" pitchFamily="18" charset="0"/>
                <a:cs typeface="Times New Roman" panose="02020603050405020304" pitchFamily="18" charset="0"/>
              </a:rPr>
              <a:t>On-Off).</a:t>
            </a:r>
            <a:endParaRPr lang="en-IN" altLang="en-US" sz="2400" b="1" dirty="0">
              <a:solidFill>
                <a:schemeClr val="accent5">
                  <a:lumMod val="75000"/>
                </a:schemeClr>
              </a:solidFill>
              <a:latin typeface="Times New Roman" panose="02020603050405020304" pitchFamily="18" charset="0"/>
              <a:cs typeface="Times New Roman" panose="02020603050405020304" pitchFamily="18" charset="0"/>
            </a:endParaRPr>
          </a:p>
        </p:txBody>
      </p:sp>
      <p:pic>
        <p:nvPicPr>
          <p:cNvPr id="122" name="Picture 121"/>
          <p:cNvPicPr>
            <a:picLocks noChangeAspect="1"/>
          </p:cNvPicPr>
          <p:nvPr/>
        </p:nvPicPr>
        <p:blipFill>
          <a:blip r:embed="rId9"/>
          <a:stretch>
            <a:fillRect/>
          </a:stretch>
        </p:blipFill>
        <p:spPr>
          <a:xfrm>
            <a:off x="26296883" y="38454570"/>
            <a:ext cx="2688201" cy="2436379"/>
          </a:xfrm>
          <a:prstGeom prst="rect">
            <a:avLst/>
          </a:prstGeom>
        </p:spPr>
      </p:pic>
      <p:pic>
        <p:nvPicPr>
          <p:cNvPr id="3" name="Picture 2"/>
          <p:cNvPicPr>
            <a:picLocks noChangeAspect="1"/>
          </p:cNvPicPr>
          <p:nvPr/>
        </p:nvPicPr>
        <p:blipFill rotWithShape="1">
          <a:blip r:embed="rId10"/>
          <a:srcRect l="5151" t="9296" r="9335" b="3811"/>
          <a:stretch/>
        </p:blipFill>
        <p:spPr>
          <a:xfrm>
            <a:off x="16320984" y="24215904"/>
            <a:ext cx="12060570" cy="9173599"/>
          </a:xfrm>
          <a:prstGeom prst="rect">
            <a:avLst/>
          </a:prstGeom>
        </p:spPr>
      </p:pic>
      <p:grpSp>
        <p:nvGrpSpPr>
          <p:cNvPr id="9" name="Group 8"/>
          <p:cNvGrpSpPr/>
          <p:nvPr/>
        </p:nvGrpSpPr>
        <p:grpSpPr>
          <a:xfrm>
            <a:off x="924827" y="16163253"/>
            <a:ext cx="28440123" cy="6091791"/>
            <a:chOff x="876930" y="16192451"/>
            <a:chExt cx="28440123" cy="6091791"/>
          </a:xfrm>
        </p:grpSpPr>
        <p:sp>
          <p:nvSpPr>
            <p:cNvPr id="8" name="TextBox 7"/>
            <p:cNvSpPr txBox="1"/>
            <p:nvPr/>
          </p:nvSpPr>
          <p:spPr>
            <a:xfrm>
              <a:off x="876930" y="16192451"/>
              <a:ext cx="28440123" cy="6091791"/>
            </a:xfrm>
            <a:prstGeom prst="rect">
              <a:avLst/>
            </a:prstGeom>
            <a:solidFill>
              <a:srgbClr val="97D7E9"/>
            </a:solidFill>
            <a:ln>
              <a:solidFill>
                <a:schemeClr val="tx2"/>
              </a:solidFill>
            </a:ln>
          </p:spPr>
          <p:txBody>
            <a:bodyPr wrap="square" rtlCol="0">
              <a:spAutoFit/>
            </a:bodyPr>
            <a:lstStyle/>
            <a:p>
              <a:endParaRPr lang="en-US" dirty="0"/>
            </a:p>
          </p:txBody>
        </p:sp>
        <p:pic>
          <p:nvPicPr>
            <p:cNvPr id="36" name="Picture 35"/>
            <p:cNvPicPr>
              <a:picLocks noChangeAspect="1"/>
            </p:cNvPicPr>
            <p:nvPr/>
          </p:nvPicPr>
          <p:blipFill>
            <a:blip r:embed="rId11">
              <a:extLst>
                <a:ext uri="{BEBA8EAE-BF5A-486C-A8C5-ECC9F3942E4B}">
                  <a14:imgProps xmlns:a14="http://schemas.microsoft.com/office/drawing/2010/main">
                    <a14:imgLayer r:embed="rId12">
                      <a14:imgEffect>
                        <a14:artisticTexturizer/>
                      </a14:imgEffect>
                    </a14:imgLayer>
                  </a14:imgProps>
                </a:ext>
                <a:ext uri="{28A0092B-C50C-407E-A947-70E740481C1C}">
                  <a14:useLocalDpi xmlns:a14="http://schemas.microsoft.com/office/drawing/2010/main" val="0"/>
                </a:ext>
              </a:extLst>
            </a:blip>
            <a:stretch>
              <a:fillRect/>
            </a:stretch>
          </p:blipFill>
          <p:spPr>
            <a:xfrm>
              <a:off x="2474422" y="16356274"/>
              <a:ext cx="24883521" cy="5882895"/>
            </a:xfrm>
            <a:prstGeom prst="rect">
              <a:avLst/>
            </a:prstGeom>
          </p:spPr>
        </p:pic>
      </p:grpSp>
      <p:pic>
        <p:nvPicPr>
          <p:cNvPr id="7" name="Picture 6"/>
          <p:cNvPicPr>
            <a:picLocks noChangeAspect="1"/>
          </p:cNvPicPr>
          <p:nvPr/>
        </p:nvPicPr>
        <p:blipFill>
          <a:blip r:embed="rId13"/>
          <a:stretch>
            <a:fillRect/>
          </a:stretch>
        </p:blipFill>
        <p:spPr>
          <a:xfrm>
            <a:off x="24072224" y="40878119"/>
            <a:ext cx="4829175" cy="942975"/>
          </a:xfrm>
          <a:prstGeom prst="rect">
            <a:avLst/>
          </a:prstGeom>
        </p:spPr>
      </p:pic>
      <p:pic>
        <p:nvPicPr>
          <p:cNvPr id="11" name="Picture 10"/>
          <p:cNvPicPr>
            <a:picLocks noChangeAspect="1"/>
          </p:cNvPicPr>
          <p:nvPr/>
        </p:nvPicPr>
        <p:blipFill>
          <a:blip r:embed="rId14"/>
          <a:stretch>
            <a:fillRect/>
          </a:stretch>
        </p:blipFill>
        <p:spPr>
          <a:xfrm>
            <a:off x="24010869" y="38747824"/>
            <a:ext cx="2133600" cy="2143125"/>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49060</TotalTime>
  <Words>630</Words>
  <Application>Microsoft Office PowerPoint</Application>
  <PresentationFormat>Custom</PresentationFormat>
  <Paragraphs>27</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Cambria Math</vt:lpstr>
      <vt:lpstr>Times New Roman</vt:lpstr>
      <vt:lpstr>Office Theme</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acer</dc:creator>
  <cp:lastModifiedBy>Microsoft account</cp:lastModifiedBy>
  <cp:revision>1228</cp:revision>
  <cp:lastPrinted>2023-06-16T10:55:52Z</cp:lastPrinted>
  <dcterms:created xsi:type="dcterms:W3CDTF">2015-01-11T06:44:21Z</dcterms:created>
  <dcterms:modified xsi:type="dcterms:W3CDTF">2024-09-13T14:56:39Z</dcterms:modified>
</cp:coreProperties>
</file>